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80" r:id="rId9"/>
    <p:sldId id="266" r:id="rId10"/>
    <p:sldId id="268" r:id="rId11"/>
    <p:sldId id="269" r:id="rId12"/>
    <p:sldId id="277" r:id="rId13"/>
    <p:sldId id="267" r:id="rId14"/>
    <p:sldId id="278" r:id="rId15"/>
    <p:sldId id="279" r:id="rId16"/>
    <p:sldId id="265" r:id="rId17"/>
    <p:sldId id="276" r:id="rId18"/>
    <p:sldId id="270" r:id="rId19"/>
    <p:sldId id="258" r:id="rId20"/>
    <p:sldId id="271" r:id="rId21"/>
    <p:sldId id="272" r:id="rId22"/>
    <p:sldId id="273" r:id="rId23"/>
    <p:sldId id="274" r:id="rId24"/>
    <p:sldId id="275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3DA0-B85B-E745-9FCF-F35374522101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32A5-9611-4A4B-8679-17687353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dirty="0">
                <a:latin typeface="Arial Rounded MT Bold"/>
                <a:cs typeface="Arial Rounded MT Bold"/>
              </a:rPr>
              <a:t>Carbon Cycle</a:t>
            </a:r>
          </a:p>
        </p:txBody>
      </p:sp>
    </p:spTree>
    <p:extLst>
      <p:ext uri="{BB962C8B-B14F-4D97-AF65-F5344CB8AC3E}">
        <p14:creationId xmlns:p14="http://schemas.microsoft.com/office/powerpoint/2010/main" val="361605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Geosphere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555"/>
            <a:ext cx="9144000" cy="4767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700" y="1609335"/>
            <a:ext cx="46089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Oil and Natural Gas Formation</a:t>
            </a:r>
          </a:p>
        </p:txBody>
      </p:sp>
    </p:spTree>
    <p:extLst>
      <p:ext uri="{BB962C8B-B14F-4D97-AF65-F5344CB8AC3E}">
        <p14:creationId xmlns:p14="http://schemas.microsoft.com/office/powerpoint/2010/main" val="166913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" y="4089400"/>
            <a:ext cx="79121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270107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Fossil Fuels and Pollution </a:t>
            </a:r>
          </a:p>
        </p:txBody>
      </p:sp>
    </p:spTree>
    <p:extLst>
      <p:ext uri="{BB962C8B-B14F-4D97-AF65-F5344CB8AC3E}">
        <p14:creationId xmlns:p14="http://schemas.microsoft.com/office/powerpoint/2010/main" val="351851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organic compounds rich in hydrocarbons are heated in the presence of oxygen, they undergo a combustion reaction releasing carbon dioxide into the air.</a:t>
            </a:r>
          </a:p>
          <a:p>
            <a:r>
              <a:rPr lang="en-US" dirty="0"/>
              <a:t>An excess of carbon dioxide can change the balance of carbon cycle and can create changes to the ecosystem.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Fossil Fuels and Pollution </a:t>
            </a:r>
          </a:p>
        </p:txBody>
      </p:sp>
    </p:spTree>
    <p:extLst>
      <p:ext uri="{BB962C8B-B14F-4D97-AF65-F5344CB8AC3E}">
        <p14:creationId xmlns:p14="http://schemas.microsoft.com/office/powerpoint/2010/main" val="65668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Hydrosphere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305"/>
            <a:ext cx="9055100" cy="276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933" y="4397905"/>
            <a:ext cx="6371167" cy="2460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980" y="5122333"/>
            <a:ext cx="2552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Calcium Carbonate </a:t>
            </a:r>
          </a:p>
          <a:p>
            <a:pPr algn="ctr"/>
            <a:r>
              <a:rPr lang="en-US" sz="2400" dirty="0"/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3637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6633"/>
          </a:xfrm>
        </p:spPr>
        <p:txBody>
          <a:bodyPr/>
          <a:lstStyle/>
          <a:p>
            <a:r>
              <a:rPr lang="en-US" dirty="0"/>
              <a:t>The ocean is the </a:t>
            </a:r>
            <a:r>
              <a:rPr lang="en-US" dirty="0">
                <a:solidFill>
                  <a:srgbClr val="FF0000"/>
                </a:solidFill>
              </a:rPr>
              <a:t>largest</a:t>
            </a:r>
            <a:r>
              <a:rPr lang="en-US" dirty="0"/>
              <a:t> active carbon </a:t>
            </a:r>
            <a:r>
              <a:rPr lang="en-US" dirty="0">
                <a:solidFill>
                  <a:srgbClr val="FF0000"/>
                </a:solidFill>
              </a:rPr>
              <a:t>sink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 on Earth.</a:t>
            </a:r>
          </a:p>
          <a:p>
            <a:r>
              <a:rPr lang="en-US" dirty="0"/>
              <a:t>Some CO</a:t>
            </a:r>
            <a:r>
              <a:rPr lang="en-US" baseline="-25000" dirty="0"/>
              <a:t>2 </a:t>
            </a:r>
            <a:r>
              <a:rPr lang="en-US" dirty="0"/>
              <a:t>may remain as dissolved gas within the water, however the majority will combine with water to form </a:t>
            </a:r>
            <a:r>
              <a:rPr lang="en-US" dirty="0">
                <a:solidFill>
                  <a:srgbClr val="FF0000"/>
                </a:solidFill>
              </a:rPr>
              <a:t>carbonic acid</a:t>
            </a:r>
            <a:r>
              <a:rPr lang="en-US" dirty="0"/>
              <a:t>.</a:t>
            </a:r>
          </a:p>
          <a:p>
            <a:r>
              <a:rPr lang="en-US" dirty="0"/>
              <a:t>The solubility of CO</a:t>
            </a:r>
            <a:r>
              <a:rPr lang="en-US" baseline="-25000" dirty="0"/>
              <a:t>2 </a:t>
            </a:r>
            <a:r>
              <a:rPr lang="en-US" dirty="0"/>
              <a:t>gas occurs in </a:t>
            </a:r>
            <a:r>
              <a:rPr lang="en-US" dirty="0">
                <a:solidFill>
                  <a:srgbClr val="FF0000"/>
                </a:solidFill>
              </a:rPr>
              <a:t>colder</a:t>
            </a:r>
            <a:r>
              <a:rPr lang="en-US" dirty="0"/>
              <a:t> ocean water.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Hydrosphere</a:t>
            </a:r>
          </a:p>
        </p:txBody>
      </p:sp>
    </p:spTree>
    <p:extLst>
      <p:ext uri="{BB962C8B-B14F-4D97-AF65-F5344CB8AC3E}">
        <p14:creationId xmlns:p14="http://schemas.microsoft.com/office/powerpoint/2010/main" val="199966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Hydrosphere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066"/>
            <a:ext cx="9144000" cy="36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0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400"/>
            <a:ext cx="9144000" cy="248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3534"/>
            <a:ext cx="9144000" cy="465420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Biosphere </a:t>
            </a:r>
          </a:p>
        </p:txBody>
      </p:sp>
    </p:spTree>
    <p:extLst>
      <p:ext uri="{BB962C8B-B14F-4D97-AF65-F5344CB8AC3E}">
        <p14:creationId xmlns:p14="http://schemas.microsoft.com/office/powerpoint/2010/main" val="387151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20" y="1672167"/>
            <a:ext cx="6613247" cy="51858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2063"/>
            <a:ext cx="82296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Biosphere </a:t>
            </a:r>
          </a:p>
        </p:txBody>
      </p:sp>
    </p:spTree>
    <p:extLst>
      <p:ext uri="{BB962C8B-B14F-4D97-AF65-F5344CB8AC3E}">
        <p14:creationId xmlns:p14="http://schemas.microsoft.com/office/powerpoint/2010/main" val="325132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046" y="1307783"/>
            <a:ext cx="792123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040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3417" y="1763482"/>
            <a:ext cx="1497754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5779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86109" y="6328146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24760" y="1106586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9063" y="3373061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2638" y="3373061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3016" y="2253901"/>
            <a:ext cx="105616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9704" y="4328748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63068" y="404253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7714" y="461947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040" y="6318576"/>
            <a:ext cx="1546529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5953" y="6318576"/>
            <a:ext cx="1948876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86109" y="4020387"/>
            <a:ext cx="1546529" cy="16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1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046" y="1307783"/>
            <a:ext cx="792123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040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5779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86109" y="6328146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3016" y="2253901"/>
            <a:ext cx="105616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9704" y="4328748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63068" y="404253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7714" y="461947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040" y="6318576"/>
            <a:ext cx="1546529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5953" y="6318576"/>
            <a:ext cx="1948876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86109" y="4020387"/>
            <a:ext cx="1546529" cy="16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8.3.3 Carbon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can identify and describe the carbon cycle including the connections between photosynthesis and respiration.</a:t>
            </a:r>
          </a:p>
          <a:p>
            <a:r>
              <a:rPr lang="en-US" dirty="0"/>
              <a:t>I can make connections between ecosystem changes and the stability of cycling matter between living and nonliving parts of an ecosystem.</a:t>
            </a:r>
          </a:p>
          <a:p>
            <a:r>
              <a:rPr lang="en-US" dirty="0"/>
              <a:t> I can describe and evaluate how changes in an ecosystem affect the flow of energy through the carbon cycle.</a:t>
            </a:r>
          </a:p>
        </p:txBody>
      </p:sp>
    </p:spTree>
    <p:extLst>
      <p:ext uri="{BB962C8B-B14F-4D97-AF65-F5344CB8AC3E}">
        <p14:creationId xmlns:p14="http://schemas.microsoft.com/office/powerpoint/2010/main" val="376495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046" y="1307783"/>
            <a:ext cx="792123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040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5779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86109" y="6328146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3016" y="2253901"/>
            <a:ext cx="105616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9704" y="4328748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63068" y="404253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7714" y="461947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040" y="6318576"/>
            <a:ext cx="1546529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5953" y="6318576"/>
            <a:ext cx="1948876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046" y="1307783"/>
            <a:ext cx="792123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040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5779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3016" y="2253901"/>
            <a:ext cx="105616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9704" y="4328748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63068" y="404253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040" y="6318576"/>
            <a:ext cx="1546529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5953" y="6318576"/>
            <a:ext cx="1948876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046" y="1307783"/>
            <a:ext cx="792123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040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5779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3016" y="2253901"/>
            <a:ext cx="105616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63068" y="404253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5953" y="6318576"/>
            <a:ext cx="1948876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55779" y="3409283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3016" y="2253901"/>
            <a:ext cx="105616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63068" y="4042532"/>
            <a:ext cx="154652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5953" y="6318576"/>
            <a:ext cx="1948876" cy="526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1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3016" y="2253901"/>
            <a:ext cx="1056169" cy="2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1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34" y="1577432"/>
            <a:ext cx="6958964" cy="52805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8.3.3 Carbon Cycle </a:t>
            </a:r>
          </a:p>
        </p:txBody>
      </p:sp>
    </p:spTree>
    <p:extLst>
      <p:ext uri="{BB962C8B-B14F-4D97-AF65-F5344CB8AC3E}">
        <p14:creationId xmlns:p14="http://schemas.microsoft.com/office/powerpoint/2010/main" val="340156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8.3.3 Carbon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56100"/>
            <a:ext cx="4726308" cy="447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What is Carbon? </a:t>
            </a:r>
          </a:p>
          <a:p>
            <a:r>
              <a:rPr lang="en-US" sz="2800" dirty="0"/>
              <a:t>An atom with six protons, six neutrons, and six electrons.</a:t>
            </a:r>
          </a:p>
          <a:p>
            <a:r>
              <a:rPr lang="en-US" sz="2800" dirty="0"/>
              <a:t>Because it has a four electrons available for covalent bonds; it is the primary compound for all living and once living things.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01" y="1656100"/>
            <a:ext cx="3299358" cy="3299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09" y="4955458"/>
            <a:ext cx="1696221" cy="16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7" y="1654092"/>
            <a:ext cx="3959712" cy="263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6" y="5246956"/>
            <a:ext cx="2934654" cy="16110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Carbon can be found in…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663" y="5575300"/>
            <a:ext cx="3302000" cy="128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950" y="1654092"/>
            <a:ext cx="3023713" cy="20011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0897" y="4402351"/>
            <a:ext cx="939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DNA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08" y="4423172"/>
            <a:ext cx="1507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STARCH</a:t>
            </a:r>
          </a:p>
        </p:txBody>
      </p:sp>
    </p:spTree>
    <p:extLst>
      <p:ext uri="{BB962C8B-B14F-4D97-AF65-F5344CB8AC3E}">
        <p14:creationId xmlns:p14="http://schemas.microsoft.com/office/powerpoint/2010/main" val="83674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Carbon can be found in…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01" y="1417638"/>
            <a:ext cx="2456237" cy="2475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11763" y="2150040"/>
            <a:ext cx="4076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HYDROCARBONS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8" y="3893215"/>
            <a:ext cx="3304045" cy="2696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99" y="3602077"/>
            <a:ext cx="4426242" cy="29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8.3.3 Carbon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Do organisms make their own carbon?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No! Carbon is </a:t>
            </a:r>
            <a:r>
              <a:rPr lang="en-US" dirty="0">
                <a:solidFill>
                  <a:srgbClr val="FF0000"/>
                </a:solidFill>
              </a:rPr>
              <a:t>recycled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But where does this carbon come from and how is it recycled through the ecosystem?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802" y="5295387"/>
            <a:ext cx="3353686" cy="17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carbon cycle is an </a:t>
            </a:r>
            <a:r>
              <a:rPr lang="en-US" dirty="0">
                <a:solidFill>
                  <a:srgbClr val="FF0000"/>
                </a:solidFill>
              </a:rPr>
              <a:t>exchange</a:t>
            </a:r>
            <a:r>
              <a:rPr lang="en-US" dirty="0"/>
              <a:t> of carbon as it cycles through different </a:t>
            </a:r>
            <a:r>
              <a:rPr lang="en-US" dirty="0">
                <a:solidFill>
                  <a:srgbClr val="FF0000"/>
                </a:solidFill>
              </a:rPr>
              <a:t>living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non living </a:t>
            </a:r>
            <a:r>
              <a:rPr lang="en-US" dirty="0"/>
              <a:t>materials. </a:t>
            </a:r>
          </a:p>
          <a:p>
            <a:pPr marL="0" indent="0">
              <a:buNone/>
            </a:pPr>
            <a:r>
              <a:rPr lang="en-US" dirty="0"/>
              <a:t>Carbon can be found in the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Atmosphere (air)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Geosphere (rock/soil)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Hydrosphere (water/ocean)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Biosphere (living organisms)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8.3.3 Carbon Cycle </a:t>
            </a:r>
          </a:p>
        </p:txBody>
      </p:sp>
    </p:spTree>
    <p:extLst>
      <p:ext uri="{BB962C8B-B14F-4D97-AF65-F5344CB8AC3E}">
        <p14:creationId xmlns:p14="http://schemas.microsoft.com/office/powerpoint/2010/main" val="38628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AD6A-44AD-46D0-AB35-97EB0518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6A68F3-B63B-462D-80C6-43314923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Carbon Cycle Equilibrium</a:t>
            </a:r>
          </a:p>
        </p:txBody>
      </p:sp>
      <p:pic>
        <p:nvPicPr>
          <p:cNvPr id="1026" name="Picture 2" descr="web-short-term-carbon">
            <a:extLst>
              <a:ext uri="{FF2B5EF4-FFF2-40B4-BE49-F238E27FC236}">
                <a16:creationId xmlns:a16="http://schemas.microsoft.com/office/drawing/2014/main" id="{6EDAECEE-A30C-4E22-9AEC-4F06BAD9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9" y="3809671"/>
            <a:ext cx="2527642" cy="26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8-long-term-carbon-out-equilibrium">
            <a:extLst>
              <a:ext uri="{FF2B5EF4-FFF2-40B4-BE49-F238E27FC236}">
                <a16:creationId xmlns:a16="http://schemas.microsoft.com/office/drawing/2014/main" id="{4BE6A688-EAF2-4598-BDDE-2C416A32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52" y="2441064"/>
            <a:ext cx="2645973" cy="27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8-long-term-equilibrium">
            <a:extLst>
              <a:ext uri="{FF2B5EF4-FFF2-40B4-BE49-F238E27FC236}">
                <a16:creationId xmlns:a16="http://schemas.microsoft.com/office/drawing/2014/main" id="{70248066-ACD9-426D-B349-FAFF09509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26" y="3846148"/>
            <a:ext cx="2645974" cy="27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4A6BB1-1819-4606-8232-77F9AA0251FE}"/>
              </a:ext>
            </a:extLst>
          </p:cNvPr>
          <p:cNvSpPr txBox="1"/>
          <p:nvPr/>
        </p:nvSpPr>
        <p:spPr>
          <a:xfrm>
            <a:off x="3189626" y="1467686"/>
            <a:ext cx="26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Burning fossil fuels and adding carbon to the carbon 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8C025-A061-4E00-A8BE-13E921F7D3B2}"/>
              </a:ext>
            </a:extLst>
          </p:cNvPr>
          <p:cNvSpPr txBox="1"/>
          <p:nvPr/>
        </p:nvSpPr>
        <p:spPr>
          <a:xfrm>
            <a:off x="380230" y="2688686"/>
            <a:ext cx="26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Photosynthesis &amp; </a:t>
            </a:r>
          </a:p>
          <a:p>
            <a:pPr algn="ctr"/>
            <a:r>
              <a:rPr lang="en-US" dirty="0"/>
              <a:t>cell respiration</a:t>
            </a:r>
          </a:p>
          <a:p>
            <a:pPr algn="ctr"/>
            <a:r>
              <a:rPr lang="en-US" dirty="0"/>
              <a:t>In natural cycles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E8E14-5E4D-426C-9633-6D5EF1221951}"/>
              </a:ext>
            </a:extLst>
          </p:cNvPr>
          <p:cNvSpPr txBox="1"/>
          <p:nvPr/>
        </p:nvSpPr>
        <p:spPr>
          <a:xfrm>
            <a:off x="6129371" y="2688686"/>
            <a:ext cx="26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processes keep pace with addition of new carbon</a:t>
            </a:r>
          </a:p>
        </p:txBody>
      </p:sp>
    </p:spTree>
    <p:extLst>
      <p:ext uri="{BB962C8B-B14F-4D97-AF65-F5344CB8AC3E}">
        <p14:creationId xmlns:p14="http://schemas.microsoft.com/office/powerpoint/2010/main" val="170842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Geosphere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971"/>
            <a:ext cx="9144000" cy="4995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32000"/>
            <a:ext cx="24174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Coal Formation</a:t>
            </a:r>
          </a:p>
        </p:txBody>
      </p:sp>
    </p:spTree>
    <p:extLst>
      <p:ext uri="{BB962C8B-B14F-4D97-AF65-F5344CB8AC3E}">
        <p14:creationId xmlns:p14="http://schemas.microsoft.com/office/powerpoint/2010/main" val="272891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10921</TotalTime>
  <Words>353</Words>
  <Application>Microsoft Office PowerPoint</Application>
  <PresentationFormat>On-screen Show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Rounded MT Bold</vt:lpstr>
      <vt:lpstr>Calibri</vt:lpstr>
      <vt:lpstr>Office Theme</vt:lpstr>
      <vt:lpstr>Carbon Cycle</vt:lpstr>
      <vt:lpstr>8.3.3 Carbon Cycle </vt:lpstr>
      <vt:lpstr>8.3.3 Carbon Cycle </vt:lpstr>
      <vt:lpstr>Carbon can be found in…</vt:lpstr>
      <vt:lpstr>Carbon can be found in…</vt:lpstr>
      <vt:lpstr>8.3.3 Carbon Cycle </vt:lpstr>
      <vt:lpstr>8.3.3 Carbon Cycle </vt:lpstr>
      <vt:lpstr>Carbon Cycle Equilibrium</vt:lpstr>
      <vt:lpstr>Geosphere</vt:lpstr>
      <vt:lpstr>Geosphere</vt:lpstr>
      <vt:lpstr>Fossil Fuels and Pollution </vt:lpstr>
      <vt:lpstr>Fossil Fuels and Pollution </vt:lpstr>
      <vt:lpstr>Hydrosphere</vt:lpstr>
      <vt:lpstr>Hydrosphere</vt:lpstr>
      <vt:lpstr>Hydrosphere</vt:lpstr>
      <vt:lpstr>Biosphere </vt:lpstr>
      <vt:lpstr>Biosphere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8.3.3 Carbon Cycle </vt:lpstr>
    </vt:vector>
  </TitlesOfParts>
  <Company>Mine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Cycle</dc:title>
  <dc:creator>T J</dc:creator>
  <cp:lastModifiedBy>Jensen, Tyler J</cp:lastModifiedBy>
  <cp:revision>39</cp:revision>
  <dcterms:created xsi:type="dcterms:W3CDTF">2018-02-11T23:15:49Z</dcterms:created>
  <dcterms:modified xsi:type="dcterms:W3CDTF">2019-02-12T19:41:08Z</dcterms:modified>
</cp:coreProperties>
</file>