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3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5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0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1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1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80F0-99B9-5F41-9FEC-13F8C96CDC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B914-A2E4-514B-9834-0EEC956E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bos-de-ensayo-coloridos-34752970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5987" cy="754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Arial Rounded MT Bold"/>
                <a:cs typeface="Arial Rounded MT Bold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383610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 Triangle</a:t>
            </a:r>
          </a:p>
        </p:txBody>
      </p:sp>
      <p:pic>
        <p:nvPicPr>
          <p:cNvPr id="4" name="Picture 3" descr="density tri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8"/>
            <a:ext cx="5334000" cy="4949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4502" y="2858009"/>
            <a:ext cx="1172385" cy="105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5490" y="4842466"/>
            <a:ext cx="1172385" cy="105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7064" y="4842466"/>
            <a:ext cx="1172385" cy="105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 Triangle</a:t>
            </a:r>
          </a:p>
        </p:txBody>
      </p:sp>
      <p:pic>
        <p:nvPicPr>
          <p:cNvPr id="4" name="Picture 3" descr="density tri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8"/>
            <a:ext cx="5334000" cy="4949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5490" y="4842466"/>
            <a:ext cx="1172385" cy="105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7064" y="4842466"/>
            <a:ext cx="1172385" cy="105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 Triangle</a:t>
            </a:r>
          </a:p>
        </p:txBody>
      </p:sp>
      <p:pic>
        <p:nvPicPr>
          <p:cNvPr id="4" name="Picture 3" descr="density tri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8"/>
            <a:ext cx="5334000" cy="4949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5490" y="4842466"/>
            <a:ext cx="1172385" cy="105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 Triangle</a:t>
            </a:r>
          </a:p>
        </p:txBody>
      </p:sp>
      <p:pic>
        <p:nvPicPr>
          <p:cNvPr id="4" name="Picture 3" descr="density tri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8"/>
            <a:ext cx="5334000" cy="49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9" y="1417638"/>
            <a:ext cx="6545820" cy="3834259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 Rounded MT Bold"/>
                <a:ea typeface="ＭＳ 明朝"/>
                <a:cs typeface="Arial Rounded MT Bold"/>
              </a:rPr>
              <a:t>Use this triangle to help you! 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 Rounded MT Bold"/>
                <a:ea typeface="ＭＳ 明朝"/>
                <a:cs typeface="Arial Rounded MT Bold"/>
              </a:rPr>
              <a:t>If you need to find the MASS, cover up the M</a:t>
            </a:r>
            <a:endParaRPr lang="en-US" sz="1800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 Rounded MT Bold"/>
                <a:ea typeface="ＭＳ 明朝"/>
                <a:cs typeface="Arial Rounded MT Bold"/>
              </a:rPr>
              <a:t>        Mass = Density  x Volume </a:t>
            </a:r>
          </a:p>
          <a:p>
            <a:pPr marL="9144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 Rounded MT Bold"/>
                <a:ea typeface="ＭＳ 明朝"/>
                <a:cs typeface="Arial Rounded MT Bold"/>
              </a:rPr>
              <a:t> </a:t>
            </a:r>
            <a:endParaRPr lang="en-US" sz="1800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 Rounded MT Bold"/>
                <a:ea typeface="ＭＳ 明朝"/>
                <a:cs typeface="Arial Rounded MT Bold"/>
              </a:rPr>
              <a:t>If you need to find the VOLUME, cover up the V </a:t>
            </a:r>
            <a:endParaRPr lang="en-US" sz="1800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 Rounded MT Bold"/>
                <a:ea typeface="ＭＳ 明朝"/>
                <a:cs typeface="Arial Rounded MT Bold"/>
              </a:rPr>
              <a:t> </a:t>
            </a:r>
            <a:endParaRPr lang="en-US" sz="1800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 Rounded MT Bold"/>
                <a:ea typeface="ＭＳ 明朝"/>
                <a:cs typeface="Arial Rounded MT Bold"/>
              </a:rPr>
              <a:t>        </a:t>
            </a:r>
            <a:r>
              <a:rPr lang="en-US" sz="2000" b="1" dirty="0">
                <a:latin typeface="Arial Rounded MT Bold"/>
                <a:ea typeface="ＭＳ 明朝"/>
                <a:cs typeface="Arial Rounded MT Bold"/>
              </a:rPr>
              <a:t>Volume = Mass ÷ Density  </a:t>
            </a:r>
            <a:endParaRPr lang="en-US" sz="2000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 Rounded MT Bold"/>
                <a:ea typeface="ＭＳ 明朝"/>
                <a:cs typeface="Arial Rounded MT Bold"/>
              </a:rPr>
              <a:t>This also works for finding DENSITY!  Cover up the D</a:t>
            </a:r>
            <a:endParaRPr lang="en-US" sz="1800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 Rounded MT Bold"/>
              <a:ea typeface="ＭＳ 明朝"/>
              <a:cs typeface="Arial Rounded MT Bold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 Rounded MT Bold"/>
                <a:ea typeface="ＭＳ 明朝"/>
                <a:cs typeface="Arial Rounded MT Bold"/>
              </a:rPr>
              <a:t>	</a:t>
            </a:r>
            <a:r>
              <a:rPr lang="en-US" sz="2000" b="1" dirty="0">
                <a:latin typeface="Arial Rounded MT Bold"/>
                <a:ea typeface="ＭＳ 明朝"/>
                <a:cs typeface="Arial Rounded MT Bold"/>
              </a:rPr>
              <a:t>Density = Mass ÷ Volume </a:t>
            </a:r>
            <a:endParaRPr lang="en-US" sz="2000" dirty="0">
              <a:latin typeface="Arial Rounded MT Bold"/>
              <a:ea typeface="ＭＳ 明朝"/>
              <a:cs typeface="Arial Rounded MT Bold"/>
            </a:endParaRPr>
          </a:p>
          <a:p>
            <a:endParaRPr lang="en-US" dirty="0"/>
          </a:p>
        </p:txBody>
      </p:sp>
      <p:pic>
        <p:nvPicPr>
          <p:cNvPr id="4" name="Picture 3" descr="density tri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10" y="1205094"/>
            <a:ext cx="2939463" cy="27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5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Let’s try a few problems…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ea typeface="ＭＳ ゴシック"/>
                <a:cs typeface="Arial Rounded MT Bold"/>
              </a:rPr>
              <a:t>Calculate the density of an object that has a mass of 24 grams and a volume of 127mL.</a:t>
            </a:r>
          </a:p>
          <a:p>
            <a:r>
              <a:rPr lang="en-US" sz="2800" b="1" dirty="0">
                <a:latin typeface="Arial Rounded MT Bold"/>
                <a:ea typeface="ＭＳ ゴシック"/>
                <a:cs typeface="Arial Rounded MT Bold"/>
              </a:rPr>
              <a:t>0.189 g/mL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ea typeface="ＭＳ ゴシック"/>
                <a:cs typeface="Arial Rounded MT Bold"/>
              </a:rPr>
              <a:t>Calculate the density of an object that has a mass of 54 kg and a volume of 32 Liters.</a:t>
            </a:r>
          </a:p>
          <a:p>
            <a:r>
              <a:rPr lang="en-US" sz="2800" b="1" dirty="0">
                <a:latin typeface="Arial Rounded MT Bold"/>
                <a:ea typeface="ＭＳ ゴシック"/>
                <a:cs typeface="Arial Rounded MT Bold"/>
              </a:rPr>
              <a:t>1.688 kg/L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ea typeface="ＭＳ ゴシック"/>
                <a:cs typeface="Arial Rounded MT Bold"/>
              </a:rPr>
              <a:t>Calculate the density of an object that has a mass of 10 g and a volume of 5 </a:t>
            </a:r>
            <a:r>
              <a:rPr lang="en-US" sz="2800" b="1" dirty="0" err="1">
                <a:solidFill>
                  <a:srgbClr val="000000"/>
                </a:solidFill>
                <a:latin typeface="Arial Rounded MT Bold"/>
                <a:ea typeface="ＭＳ ゴシック"/>
                <a:cs typeface="Arial Rounded MT Bold"/>
              </a:rPr>
              <a:t>mL.</a:t>
            </a:r>
            <a:endParaRPr lang="en-US" sz="2800" b="1" dirty="0">
              <a:solidFill>
                <a:srgbClr val="000000"/>
              </a:solidFill>
              <a:latin typeface="Arial Rounded MT Bold"/>
              <a:ea typeface="ＭＳ ゴシック"/>
              <a:cs typeface="Arial Rounded MT Bold"/>
            </a:endParaRPr>
          </a:p>
          <a:p>
            <a:r>
              <a:rPr lang="en-US" sz="2800" b="1" dirty="0">
                <a:latin typeface="Arial Rounded MT Bold"/>
                <a:ea typeface="ＭＳ ゴシック"/>
                <a:cs typeface="Arial Rounded MT Bold"/>
              </a:rPr>
              <a:t>2 g/mL</a:t>
            </a:r>
          </a:p>
          <a:p>
            <a:pPr marL="0" indent="0">
              <a:buNone/>
            </a:pPr>
            <a:endParaRPr lang="en-US" sz="2800" b="1" dirty="0">
              <a:latin typeface="Arial Rounded MT Bold"/>
              <a:ea typeface="ＭＳ ゴシック"/>
              <a:cs typeface="Arial Rounded MT Bol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Sink or Float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rial Rounded MT Bold"/>
                <a:cs typeface="Arial Rounded MT Bold"/>
              </a:rPr>
              <a:t>Water has a </a:t>
            </a:r>
            <a:r>
              <a:rPr lang="en-US" sz="4000" b="1" dirty="0">
                <a:latin typeface="Arial Rounded MT Bold"/>
                <a:cs typeface="Arial Rounded MT Bold"/>
              </a:rPr>
              <a:t>density</a:t>
            </a:r>
            <a:r>
              <a:rPr lang="en-US" sz="4000" dirty="0">
                <a:latin typeface="Arial Rounded MT Bold"/>
                <a:cs typeface="Arial Rounded MT Bold"/>
              </a:rPr>
              <a:t> of </a:t>
            </a:r>
            <a:r>
              <a:rPr lang="en-US" sz="4000" dirty="0">
                <a:solidFill>
                  <a:srgbClr val="FF0000"/>
                </a:solidFill>
                <a:latin typeface="Arial Rounded MT Bold"/>
                <a:cs typeface="Arial Rounded MT Bold"/>
              </a:rPr>
              <a:t>1g/ml</a:t>
            </a:r>
            <a:r>
              <a:rPr lang="en-US" sz="4000" dirty="0">
                <a:latin typeface="Arial Rounded MT Bold"/>
                <a:cs typeface="Arial Rounded MT Bold"/>
              </a:rPr>
              <a:t> </a:t>
            </a:r>
          </a:p>
          <a:p>
            <a:r>
              <a:rPr lang="en-US" sz="4000" dirty="0">
                <a:latin typeface="Arial Rounded MT Bold"/>
                <a:cs typeface="Arial Rounded MT Bold"/>
              </a:rPr>
              <a:t>Any solid with a </a:t>
            </a:r>
            <a:r>
              <a:rPr lang="en-US" sz="4000" b="1" dirty="0">
                <a:latin typeface="Arial Rounded MT Bold"/>
                <a:cs typeface="Arial Rounded MT Bold"/>
              </a:rPr>
              <a:t>density</a:t>
            </a:r>
            <a:r>
              <a:rPr lang="en-US" sz="4000" dirty="0">
                <a:latin typeface="Arial Rounded MT Bold"/>
                <a:cs typeface="Arial Rounded MT Bold"/>
              </a:rPr>
              <a:t> 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  <a:latin typeface="Arial Rounded MT Bold"/>
                <a:cs typeface="Arial Rounded MT Bold"/>
              </a:rPr>
              <a:t>greater</a:t>
            </a:r>
            <a:r>
              <a:rPr lang="en-US" sz="4000" dirty="0">
                <a:latin typeface="Arial Rounded MT Bold"/>
                <a:cs typeface="Arial Rounded MT Bold"/>
              </a:rPr>
              <a:t> than 1g/cm</a:t>
            </a:r>
            <a:r>
              <a:rPr lang="en-US" sz="4000" baseline="30000" dirty="0">
                <a:latin typeface="Arial Rounded MT Bold"/>
                <a:cs typeface="Arial Rounded MT Bold"/>
              </a:rPr>
              <a:t>3</a:t>
            </a:r>
            <a:r>
              <a:rPr lang="en-US" sz="4000" dirty="0">
                <a:latin typeface="Arial Rounded MT Bold"/>
                <a:cs typeface="Arial Rounded MT Bold"/>
              </a:rPr>
              <a:t> will </a:t>
            </a:r>
            <a:r>
              <a:rPr lang="en-US" sz="4000" dirty="0">
                <a:solidFill>
                  <a:schemeClr val="accent1"/>
                </a:solidFill>
                <a:latin typeface="Arial Rounded MT Bold"/>
                <a:cs typeface="Arial Rounded MT Bold"/>
              </a:rPr>
              <a:t>sink</a:t>
            </a:r>
          </a:p>
          <a:p>
            <a:pPr lvl="1"/>
            <a:r>
              <a:rPr lang="en-US" sz="4000" dirty="0">
                <a:latin typeface="Arial Rounded MT Bold"/>
                <a:cs typeface="Arial Rounded MT Bold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Arial Rounded MT Bold"/>
                <a:cs typeface="Arial Rounded MT Bold"/>
              </a:rPr>
              <a:t>less</a:t>
            </a:r>
            <a:r>
              <a:rPr lang="en-US" sz="4000" dirty="0">
                <a:latin typeface="Arial Rounded MT Bold"/>
                <a:cs typeface="Arial Rounded MT Bold"/>
              </a:rPr>
              <a:t> than 1g/cm</a:t>
            </a:r>
            <a:r>
              <a:rPr lang="en-US" sz="4000" baseline="30000" dirty="0">
                <a:latin typeface="Arial Rounded MT Bold"/>
                <a:cs typeface="Arial Rounded MT Bold"/>
              </a:rPr>
              <a:t>3</a:t>
            </a:r>
            <a:r>
              <a:rPr lang="en-US" sz="4000" dirty="0">
                <a:latin typeface="Arial Rounded MT Bold"/>
                <a:cs typeface="Arial Rounded MT Bold"/>
              </a:rPr>
              <a:t> will </a:t>
            </a:r>
            <a:r>
              <a:rPr lang="en-US" sz="4000" dirty="0">
                <a:solidFill>
                  <a:srgbClr val="FF0000"/>
                </a:solidFill>
                <a:latin typeface="Arial Rounded MT Bold"/>
                <a:cs typeface="Arial Rounded MT Bold"/>
              </a:rPr>
              <a:t>float</a:t>
            </a:r>
            <a:r>
              <a:rPr lang="en-US" sz="4000" dirty="0">
                <a:latin typeface="Arial Rounded MT Bold"/>
                <a:cs typeface="Arial Rounded MT Bold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46" y="4533623"/>
            <a:ext cx="4132164" cy="20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yantcy and dens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14" y="215994"/>
            <a:ext cx="4633330" cy="6373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03A3D0-B710-4916-9F11-6FF195BF70DF}"/>
              </a:ext>
            </a:extLst>
          </p:cNvPr>
          <p:cNvSpPr txBox="1"/>
          <p:nvPr/>
        </p:nvSpPr>
        <p:spPr>
          <a:xfrm>
            <a:off x="6105378" y="787791"/>
            <a:ext cx="26728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dense than water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Less dense than water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Equal density to water </a:t>
            </a:r>
          </a:p>
        </p:txBody>
      </p:sp>
    </p:spTree>
    <p:extLst>
      <p:ext uri="{BB962C8B-B14F-4D97-AF65-F5344CB8AC3E}">
        <p14:creationId xmlns:p14="http://schemas.microsoft.com/office/powerpoint/2010/main" val="151442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MASS &amp;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All matter has </a:t>
            </a:r>
            <a:r>
              <a:rPr lang="en-US" sz="3200" u="sng" dirty="0">
                <a:solidFill>
                  <a:srgbClr val="000000"/>
                </a:solidFill>
                <a:latin typeface="Arial Rounded MT Bold"/>
                <a:cs typeface="Arial Rounded MT Bold"/>
              </a:rPr>
              <a:t>mass</a:t>
            </a:r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&amp; </a:t>
            </a:r>
            <a:r>
              <a:rPr lang="en-US" sz="3200" u="sng" dirty="0">
                <a:solidFill>
                  <a:srgbClr val="000000"/>
                </a:solidFill>
                <a:latin typeface="Arial Rounded MT Bold"/>
                <a:cs typeface="Arial Rounded MT Bold"/>
              </a:rPr>
              <a:t>volume</a:t>
            </a:r>
          </a:p>
          <a:p>
            <a:pPr marL="342900" lvl="1" indent="-342900">
              <a:buFont typeface="Arial"/>
              <a:buChar char="•"/>
            </a:pPr>
            <a:endParaRPr lang="en-US" sz="3200" u="sng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Mass is the amount of matter that an object contains</a:t>
            </a:r>
          </a:p>
          <a:p>
            <a:pPr marL="0" lvl="1" indent="0">
              <a:buNone/>
            </a:pPr>
            <a:endParaRPr lang="en-US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Rounded MT Bold"/>
                <a:ea typeface="ＭＳ Ｐゴシック" charset="-128"/>
                <a:cs typeface="Arial Rounded MT Bold"/>
              </a:rPr>
              <a:t>Volume is </a:t>
            </a: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he amount of space something occupies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73" y="720814"/>
            <a:ext cx="1719572" cy="2100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478" y="5168830"/>
            <a:ext cx="2678322" cy="14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Density is the measurement of how much matter is packed into a given volume.</a:t>
            </a:r>
          </a:p>
          <a:p>
            <a:pPr marL="0" lvl="1" indent="0">
              <a:buNone/>
            </a:pPr>
            <a:endParaRPr lang="en-US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r>
              <a:rPr lang="en-US" dirty="0">
                <a:latin typeface="Arial Rounded MT Bold"/>
                <a:cs typeface="Arial Rounded MT Bold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mass of atoms</a:t>
            </a:r>
            <a:r>
              <a:rPr lang="en-US" dirty="0">
                <a:latin typeface="Arial Rounded MT Bold"/>
                <a:cs typeface="Arial Rounded MT Bold"/>
              </a:rPr>
              <a:t>, their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size</a:t>
            </a:r>
            <a:r>
              <a:rPr lang="en-US" dirty="0">
                <a:latin typeface="Arial Rounded MT Bold"/>
                <a:cs typeface="Arial Rounded MT Bold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how they are arranged</a:t>
            </a:r>
            <a:r>
              <a:rPr lang="en-US" dirty="0">
                <a:latin typeface="Arial Rounded MT Bold"/>
                <a:cs typeface="Arial Rounded MT Bold"/>
              </a:rPr>
              <a:t> determines the density of the substance. </a:t>
            </a:r>
          </a:p>
        </p:txBody>
      </p:sp>
    </p:spTree>
    <p:extLst>
      <p:ext uri="{BB962C8B-B14F-4D97-AF65-F5344CB8AC3E}">
        <p14:creationId xmlns:p14="http://schemas.microsoft.com/office/powerpoint/2010/main" val="162860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Rounded MT Bold"/>
                <a:cs typeface="Arial Rounded MT Bold"/>
              </a:rPr>
              <a:t>WHICH STATE OF MATTER WOULD BE THE MOST DENSE? </a:t>
            </a:r>
          </a:p>
        </p:txBody>
      </p:sp>
      <p:pic>
        <p:nvPicPr>
          <p:cNvPr id="4" name="Picture 3" descr="states_of_matter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9" y="2522743"/>
            <a:ext cx="7800641" cy="40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5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/>
                <a:cs typeface="Arial Rounded MT Bold"/>
              </a:rPr>
              <a:t>NO MATTER HOW BIG </a:t>
            </a:r>
            <a:br>
              <a:rPr lang="en-US" dirty="0">
                <a:latin typeface="Arial Rounded MT Bold"/>
                <a:cs typeface="Arial Rounded MT Bold"/>
              </a:rPr>
            </a:br>
            <a:r>
              <a:rPr lang="en-US" dirty="0">
                <a:latin typeface="Arial Rounded MT Bold"/>
                <a:cs typeface="Arial Rounded MT Bold"/>
              </a:rPr>
              <a:t>OR HOW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When a piece of matter is broken off or compressed together, the ratio of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mass</a:t>
            </a:r>
            <a:r>
              <a:rPr lang="en-US" dirty="0">
                <a:latin typeface="Arial Rounded MT Bold"/>
                <a:cs typeface="Arial Rounded MT Bold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volume</a:t>
            </a:r>
            <a:r>
              <a:rPr lang="en-US" dirty="0">
                <a:latin typeface="Arial Rounded MT Bold"/>
                <a:cs typeface="Arial Rounded MT Bold"/>
              </a:rPr>
              <a:t> stays the same. </a:t>
            </a:r>
          </a:p>
          <a:p>
            <a:endParaRPr lang="en-US" dirty="0">
              <a:latin typeface="Arial Rounded MT Bold"/>
              <a:cs typeface="Arial Rounded MT Bold"/>
            </a:endParaRPr>
          </a:p>
          <a:p>
            <a:r>
              <a:rPr lang="en-US" dirty="0">
                <a:latin typeface="Arial Rounded MT Bold"/>
                <a:cs typeface="Arial Rounded MT Bold"/>
              </a:rPr>
              <a:t>The density of the matter remains the same no matter how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big</a:t>
            </a:r>
            <a:r>
              <a:rPr lang="en-US" dirty="0">
                <a:latin typeface="Arial Rounded MT Bold"/>
                <a:cs typeface="Arial Rounded MT Bold"/>
              </a:rPr>
              <a:t> or how 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small</a:t>
            </a:r>
            <a:r>
              <a:rPr lang="en-US" dirty="0">
                <a:latin typeface="Arial Rounded MT Bold"/>
                <a:cs typeface="Arial Rounded MT Bold"/>
              </a:rPr>
              <a:t> the sample. </a:t>
            </a:r>
          </a:p>
        </p:txBody>
      </p:sp>
    </p:spTree>
    <p:extLst>
      <p:ext uri="{BB962C8B-B14F-4D97-AF65-F5344CB8AC3E}">
        <p14:creationId xmlns:p14="http://schemas.microsoft.com/office/powerpoint/2010/main" val="6196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 &amp;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Arial Rounded MT Bold"/>
                <a:cs typeface="Arial Rounded MT Bold"/>
              </a:rPr>
              <a:t>A piece of cake is as dense as the entire cake</a:t>
            </a:r>
          </a:p>
          <a:p>
            <a:pPr marL="0" indent="0" algn="ctr">
              <a:buNone/>
            </a:pPr>
            <a:endParaRPr lang="en-US" sz="2800" dirty="0">
              <a:latin typeface="Arial Rounded MT Bold"/>
              <a:cs typeface="Arial Rounded MT Bold"/>
            </a:endParaRPr>
          </a:p>
          <a:p>
            <a:pPr marL="0" indent="0" algn="ctr">
              <a:buNone/>
            </a:pPr>
            <a:r>
              <a:rPr lang="en-US" sz="2800" dirty="0">
                <a:latin typeface="Arial Rounded MT Bold"/>
                <a:cs typeface="Arial Rounded MT Bold"/>
              </a:rPr>
              <a:t>Water is the same density no matter how much water is in the sample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67" y="3609152"/>
            <a:ext cx="2638356" cy="302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620" y="3609152"/>
            <a:ext cx="4096725" cy="302900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7990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Calculating for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latin typeface="Arial Rounded MT Bold"/>
                <a:cs typeface="Arial Rounded MT Bold"/>
              </a:rPr>
              <a:t>Calculate for density if </a:t>
            </a:r>
          </a:p>
          <a:p>
            <a:pPr marL="0" indent="0" algn="ctr">
              <a:buNone/>
            </a:pPr>
            <a:r>
              <a:rPr lang="en-US" sz="2800" dirty="0">
                <a:latin typeface="Arial Rounded MT Bold"/>
                <a:cs typeface="Arial Rounded MT Bold"/>
              </a:rPr>
              <a:t>the </a:t>
            </a:r>
            <a:r>
              <a:rPr lang="en-US" sz="2800" u="sng" dirty="0">
                <a:latin typeface="Arial Rounded MT Bold"/>
                <a:cs typeface="Arial Rounded MT Bold"/>
              </a:rPr>
              <a:t>mass</a:t>
            </a:r>
            <a:r>
              <a:rPr lang="en-US" sz="2800" dirty="0">
                <a:latin typeface="Arial Rounded MT Bold"/>
                <a:cs typeface="Arial Rounded MT Bold"/>
              </a:rPr>
              <a:t> and </a:t>
            </a:r>
            <a:r>
              <a:rPr lang="en-US" sz="2800" u="sng" dirty="0">
                <a:latin typeface="Arial Rounded MT Bold"/>
                <a:cs typeface="Arial Rounded MT Bold"/>
              </a:rPr>
              <a:t>volume</a:t>
            </a:r>
            <a:r>
              <a:rPr lang="en-US" sz="2800" dirty="0">
                <a:latin typeface="Arial Rounded MT Bold"/>
                <a:cs typeface="Arial Rounded MT Bold"/>
              </a:rPr>
              <a:t> is known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	 			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                           </a:t>
            </a:r>
            <a:r>
              <a:rPr lang="en-US" u="sng" dirty="0">
                <a:solidFill>
                  <a:srgbClr val="000000"/>
                </a:solidFill>
                <a:latin typeface="Arial Rounded MT Bold"/>
                <a:cs typeface="Arial Rounded MT Bold"/>
              </a:rPr>
              <a:t>Mass</a:t>
            </a: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	            </a:t>
            </a:r>
            <a:r>
              <a:rPr lang="en-US" u="sng" dirty="0">
                <a:solidFill>
                  <a:srgbClr val="000000"/>
                </a:solidFill>
                <a:latin typeface="Arial Rounded MT Bold"/>
                <a:cs typeface="Arial Rounded MT Bold"/>
              </a:rPr>
              <a:t>M</a:t>
            </a:r>
            <a:br>
              <a:rPr lang="en-US" u="sng" dirty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Density	= 	  Volume		=     V             </a:t>
            </a:r>
          </a:p>
          <a:p>
            <a:pPr lvl="1">
              <a:buFont typeface="Times" charset="0"/>
              <a:buNone/>
            </a:pPr>
            <a:endParaRPr lang="en-US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Unit of measure</a:t>
            </a:r>
            <a:b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• solids = g/m</a:t>
            </a:r>
            <a:r>
              <a:rPr lang="en-US" baseline="30000" dirty="0">
                <a:solidFill>
                  <a:srgbClr val="000000"/>
                </a:solidFill>
                <a:latin typeface="Arial Rounded MT Bold"/>
                <a:cs typeface="Arial Rounded MT Bold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 or g/cm</a:t>
            </a:r>
            <a:r>
              <a:rPr lang="en-US" baseline="30000" dirty="0">
                <a:solidFill>
                  <a:srgbClr val="000000"/>
                </a:solidFill>
                <a:latin typeface="Arial Rounded MT Bold"/>
                <a:cs typeface="Arial Rounded MT Bold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  <a:b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en-US" dirty="0">
                <a:solidFill>
                  <a:srgbClr val="000000"/>
                </a:solidFill>
                <a:latin typeface="Arial Rounded MT Bold"/>
                <a:cs typeface="Arial Rounded MT Bold"/>
              </a:rPr>
              <a:t>• liquids = g/l or g/ml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17" y="2689733"/>
            <a:ext cx="4168267" cy="4168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Density is LOVE!!!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417638"/>
            <a:ext cx="4942950" cy="31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MAGIC TRIANGLE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85" y="1130811"/>
            <a:ext cx="2473942" cy="3500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933274"/>
            <a:ext cx="3182081" cy="2644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639" y="3933274"/>
            <a:ext cx="3737443" cy="26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8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7242</TotalTime>
  <Words>324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ゴシック</vt:lpstr>
      <vt:lpstr>ＭＳ 明朝</vt:lpstr>
      <vt:lpstr>ＭＳ Ｐゴシック</vt:lpstr>
      <vt:lpstr>Arial</vt:lpstr>
      <vt:lpstr>Arial Rounded MT Bold</vt:lpstr>
      <vt:lpstr>Calibri</vt:lpstr>
      <vt:lpstr>Times</vt:lpstr>
      <vt:lpstr>Office Theme</vt:lpstr>
      <vt:lpstr>DENSITY</vt:lpstr>
      <vt:lpstr>MASS &amp; VOLUME</vt:lpstr>
      <vt:lpstr>Density</vt:lpstr>
      <vt:lpstr>Density Of Matter</vt:lpstr>
      <vt:lpstr>NO MATTER HOW BIG  OR HOW SMALL</vt:lpstr>
      <vt:lpstr>Density &amp; Size</vt:lpstr>
      <vt:lpstr>Calculating for Density</vt:lpstr>
      <vt:lpstr>Density is LOVE!!!</vt:lpstr>
      <vt:lpstr>MAGIC TRIANGLE</vt:lpstr>
      <vt:lpstr>Density Triangle</vt:lpstr>
      <vt:lpstr>Density Triangle</vt:lpstr>
      <vt:lpstr>Density Triangle</vt:lpstr>
      <vt:lpstr>Density Triangle</vt:lpstr>
      <vt:lpstr>Density Triangle</vt:lpstr>
      <vt:lpstr>Let’s try a few problems…</vt:lpstr>
      <vt:lpstr>Sink or Float</vt:lpstr>
      <vt:lpstr>PowerPoint Presentation</vt:lpstr>
    </vt:vector>
  </TitlesOfParts>
  <Company>Mine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</dc:title>
  <dc:creator>T J</dc:creator>
  <cp:lastModifiedBy>Jensen, Tyler J</cp:lastModifiedBy>
  <cp:revision>23</cp:revision>
  <cp:lastPrinted>2015-10-20T12:17:03Z</cp:lastPrinted>
  <dcterms:created xsi:type="dcterms:W3CDTF">2015-10-19T00:43:44Z</dcterms:created>
  <dcterms:modified xsi:type="dcterms:W3CDTF">2018-11-14T20:55:25Z</dcterms:modified>
</cp:coreProperties>
</file>