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0" r:id="rId3"/>
    <p:sldId id="271" r:id="rId4"/>
    <p:sldId id="268" r:id="rId5"/>
    <p:sldId id="258" r:id="rId6"/>
    <p:sldId id="272" r:id="rId7"/>
    <p:sldId id="259" r:id="rId8"/>
    <p:sldId id="266" r:id="rId9"/>
    <p:sldId id="275" r:id="rId10"/>
    <p:sldId id="273" r:id="rId11"/>
    <p:sldId id="276" r:id="rId12"/>
    <p:sldId id="274" r:id="rId13"/>
    <p:sldId id="27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 autoAdjust="0"/>
    <p:restoredTop sz="94660"/>
  </p:normalViewPr>
  <p:slideViewPr>
    <p:cSldViewPr>
      <p:cViewPr varScale="1">
        <p:scale>
          <a:sx n="46" d="100"/>
          <a:sy n="46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2.0</c:v>
                </c:pt>
                <c:pt idx="1">
                  <c:v>5.0</c:v>
                </c:pt>
                <c:pt idx="2">
                  <c:v>9.0</c:v>
                </c:pt>
                <c:pt idx="3">
                  <c:v>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6354568"/>
        <c:axId val="2076357544"/>
      </c:barChart>
      <c:catAx>
        <c:axId val="2076354568"/>
        <c:scaling>
          <c:orientation val="minMax"/>
        </c:scaling>
        <c:delete val="0"/>
        <c:axPos val="b"/>
        <c:majorTickMark val="out"/>
        <c:minorTickMark val="none"/>
        <c:tickLblPos val="nextTo"/>
        <c:crossAx val="2076357544"/>
        <c:crosses val="autoZero"/>
        <c:auto val="1"/>
        <c:lblAlgn val="ctr"/>
        <c:lblOffset val="100"/>
        <c:noMultiLvlLbl val="0"/>
      </c:catAx>
      <c:valAx>
        <c:axId val="2076357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6354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F5E929-6922-0941-B56D-104995B1FACD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7F252D-56AA-0F4C-93B6-BB0451834CA4}">
      <dgm:prSet phldrT="[Text]"/>
      <dgm:spPr/>
      <dgm:t>
        <a:bodyPr/>
        <a:lstStyle/>
        <a:p>
          <a:r>
            <a:rPr lang="en-US" dirty="0" smtClean="0"/>
            <a:t>Observe</a:t>
          </a:r>
          <a:endParaRPr lang="en-US" dirty="0"/>
        </a:p>
      </dgm:t>
    </dgm:pt>
    <dgm:pt modelId="{FC6F8220-2967-D343-A1B7-5DE37857B14C}" type="parTrans" cxnId="{0290814D-CE77-9B4E-BE92-C585822AE7E1}">
      <dgm:prSet/>
      <dgm:spPr/>
      <dgm:t>
        <a:bodyPr/>
        <a:lstStyle/>
        <a:p>
          <a:endParaRPr lang="en-US"/>
        </a:p>
      </dgm:t>
    </dgm:pt>
    <dgm:pt modelId="{9412124A-87A1-844B-AF49-B4ADAC151966}" type="sibTrans" cxnId="{0290814D-CE77-9B4E-BE92-C585822AE7E1}">
      <dgm:prSet/>
      <dgm:spPr/>
      <dgm:t>
        <a:bodyPr/>
        <a:lstStyle/>
        <a:p>
          <a:endParaRPr lang="en-US"/>
        </a:p>
      </dgm:t>
    </dgm:pt>
    <dgm:pt modelId="{08548D35-FD29-E14C-ADEE-5E917FB12AAC}">
      <dgm:prSet phldrT="[Text]"/>
      <dgm:spPr/>
      <dgm:t>
        <a:bodyPr/>
        <a:lstStyle/>
        <a:p>
          <a:r>
            <a:rPr lang="en-US" dirty="0" smtClean="0"/>
            <a:t>Hypothesis </a:t>
          </a:r>
          <a:endParaRPr lang="en-US" dirty="0"/>
        </a:p>
      </dgm:t>
    </dgm:pt>
    <dgm:pt modelId="{5692C6C8-08DF-3D4F-B393-CE84AFD295A2}" type="parTrans" cxnId="{4A070568-BE8D-8E40-84FF-D4836ACB366B}">
      <dgm:prSet/>
      <dgm:spPr/>
      <dgm:t>
        <a:bodyPr/>
        <a:lstStyle/>
        <a:p>
          <a:endParaRPr lang="en-US"/>
        </a:p>
      </dgm:t>
    </dgm:pt>
    <dgm:pt modelId="{5DD6988C-8D82-9649-A0BA-8482D4EA57AD}" type="sibTrans" cxnId="{4A070568-BE8D-8E40-84FF-D4836ACB366B}">
      <dgm:prSet/>
      <dgm:spPr/>
      <dgm:t>
        <a:bodyPr/>
        <a:lstStyle/>
        <a:p>
          <a:endParaRPr lang="en-US"/>
        </a:p>
      </dgm:t>
    </dgm:pt>
    <dgm:pt modelId="{486F3D87-DAA8-4942-8D9D-C7BB4834D002}">
      <dgm:prSet phldrT="[Text]"/>
      <dgm:spPr/>
      <dgm:t>
        <a:bodyPr/>
        <a:lstStyle/>
        <a:p>
          <a:r>
            <a:rPr lang="en-US" dirty="0" smtClean="0"/>
            <a:t>Experiment</a:t>
          </a:r>
          <a:endParaRPr lang="en-US" dirty="0"/>
        </a:p>
      </dgm:t>
    </dgm:pt>
    <dgm:pt modelId="{855FB6A3-BE3A-A14C-A75A-1CE73A6F25C1}" type="parTrans" cxnId="{7423B25C-729B-4D48-8662-9B6710244956}">
      <dgm:prSet/>
      <dgm:spPr/>
      <dgm:t>
        <a:bodyPr/>
        <a:lstStyle/>
        <a:p>
          <a:endParaRPr lang="en-US"/>
        </a:p>
      </dgm:t>
    </dgm:pt>
    <dgm:pt modelId="{18B8EBA9-642C-B84A-A0F9-84E6E2EFA4BE}" type="sibTrans" cxnId="{7423B25C-729B-4D48-8662-9B6710244956}">
      <dgm:prSet/>
      <dgm:spPr/>
      <dgm:t>
        <a:bodyPr/>
        <a:lstStyle/>
        <a:p>
          <a:endParaRPr lang="en-US"/>
        </a:p>
      </dgm:t>
    </dgm:pt>
    <dgm:pt modelId="{91263EFE-0FB5-564C-A21D-43B1466DC307}">
      <dgm:prSet phldrT="[Text]"/>
      <dgm:spPr/>
      <dgm:t>
        <a:bodyPr/>
        <a:lstStyle/>
        <a:p>
          <a:r>
            <a:rPr lang="en-US" dirty="0" smtClean="0"/>
            <a:t>Data Collection</a:t>
          </a:r>
          <a:endParaRPr lang="en-US" dirty="0"/>
        </a:p>
      </dgm:t>
    </dgm:pt>
    <dgm:pt modelId="{8055D05B-33DF-724E-A49C-9069B0E07C5C}" type="parTrans" cxnId="{DF2A929A-7535-9340-9CD2-64D620B8FF9D}">
      <dgm:prSet/>
      <dgm:spPr/>
      <dgm:t>
        <a:bodyPr/>
        <a:lstStyle/>
        <a:p>
          <a:endParaRPr lang="en-US"/>
        </a:p>
      </dgm:t>
    </dgm:pt>
    <dgm:pt modelId="{5CF4745A-A983-B94D-A16B-BDEB792EB484}" type="sibTrans" cxnId="{DF2A929A-7535-9340-9CD2-64D620B8FF9D}">
      <dgm:prSet/>
      <dgm:spPr/>
      <dgm:t>
        <a:bodyPr/>
        <a:lstStyle/>
        <a:p>
          <a:endParaRPr lang="en-US"/>
        </a:p>
      </dgm:t>
    </dgm:pt>
    <dgm:pt modelId="{DFB229AD-E5CB-284B-AF23-1423AFC48CCC}">
      <dgm:prSet phldrT="[Text]"/>
      <dgm:spPr/>
      <dgm:t>
        <a:bodyPr/>
        <a:lstStyle/>
        <a:p>
          <a:r>
            <a:rPr lang="en-US" dirty="0" smtClean="0"/>
            <a:t>Conclusion</a:t>
          </a:r>
          <a:endParaRPr lang="en-US" dirty="0"/>
        </a:p>
      </dgm:t>
    </dgm:pt>
    <dgm:pt modelId="{A8243F02-1192-3E48-B6EB-C5611D8C5387}" type="parTrans" cxnId="{60D2BB24-7BBF-B84E-A2D2-DEA355659FFF}">
      <dgm:prSet/>
      <dgm:spPr/>
      <dgm:t>
        <a:bodyPr/>
        <a:lstStyle/>
        <a:p>
          <a:endParaRPr lang="en-US"/>
        </a:p>
      </dgm:t>
    </dgm:pt>
    <dgm:pt modelId="{19CD27EC-BEA6-5949-B949-AE922433E3CB}" type="sibTrans" cxnId="{60D2BB24-7BBF-B84E-A2D2-DEA355659FFF}">
      <dgm:prSet/>
      <dgm:spPr/>
      <dgm:t>
        <a:bodyPr/>
        <a:lstStyle/>
        <a:p>
          <a:endParaRPr lang="en-US"/>
        </a:p>
      </dgm:t>
    </dgm:pt>
    <dgm:pt modelId="{175C2C2C-D171-954E-BE68-44B12EEDA34A}">
      <dgm:prSet/>
      <dgm:spPr/>
      <dgm:t>
        <a:bodyPr/>
        <a:lstStyle/>
        <a:p>
          <a:r>
            <a:rPr lang="en-US" dirty="0" smtClean="0"/>
            <a:t>Question</a:t>
          </a:r>
          <a:endParaRPr lang="en-US" dirty="0"/>
        </a:p>
      </dgm:t>
    </dgm:pt>
    <dgm:pt modelId="{5A2B7470-D9E4-0840-8D13-8E8F01C155E8}" type="parTrans" cxnId="{AF92F930-5033-074F-8D76-0F7C8BE58961}">
      <dgm:prSet/>
      <dgm:spPr/>
      <dgm:t>
        <a:bodyPr/>
        <a:lstStyle/>
        <a:p>
          <a:endParaRPr lang="en-US"/>
        </a:p>
      </dgm:t>
    </dgm:pt>
    <dgm:pt modelId="{6A094E77-5D7D-5341-AF88-2296B2CE1CA0}" type="sibTrans" cxnId="{AF92F930-5033-074F-8D76-0F7C8BE58961}">
      <dgm:prSet/>
      <dgm:spPr/>
      <dgm:t>
        <a:bodyPr/>
        <a:lstStyle/>
        <a:p>
          <a:endParaRPr lang="en-US"/>
        </a:p>
      </dgm:t>
    </dgm:pt>
    <dgm:pt modelId="{370A7B30-4C80-9346-8838-E2501B18EBD1}">
      <dgm:prSet/>
      <dgm:spPr/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1DFB2AE1-8015-5C48-B110-7BD9F9B55D15}" type="parTrans" cxnId="{29741EFA-CDA8-814B-8ABF-ADD901A337CA}">
      <dgm:prSet/>
      <dgm:spPr/>
      <dgm:t>
        <a:bodyPr/>
        <a:lstStyle/>
        <a:p>
          <a:endParaRPr lang="en-US"/>
        </a:p>
      </dgm:t>
    </dgm:pt>
    <dgm:pt modelId="{B78667FB-8C9D-B240-BA50-71601A1B23D5}" type="sibTrans" cxnId="{29741EFA-CDA8-814B-8ABF-ADD901A337CA}">
      <dgm:prSet/>
      <dgm:spPr/>
      <dgm:t>
        <a:bodyPr/>
        <a:lstStyle/>
        <a:p>
          <a:endParaRPr lang="en-US"/>
        </a:p>
      </dgm:t>
    </dgm:pt>
    <dgm:pt modelId="{9625A7C9-50CE-4248-8308-42B55DD4C176}" type="pres">
      <dgm:prSet presAssocID="{17F5E929-6922-0941-B56D-104995B1FA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BB4CD4-BDFD-C149-908E-05CCEB3CF5F2}" type="pres">
      <dgm:prSet presAssocID="{CC7F252D-56AA-0F4C-93B6-BB0451834CA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6A041-97EC-914D-8AD4-8748319C9251}" type="pres">
      <dgm:prSet presAssocID="{9412124A-87A1-844B-AF49-B4ADAC151966}" presName="sibTrans" presStyleLbl="sibTrans2D1" presStyleIdx="0" presStyleCnt="7"/>
      <dgm:spPr/>
      <dgm:t>
        <a:bodyPr/>
        <a:lstStyle/>
        <a:p>
          <a:endParaRPr lang="en-US"/>
        </a:p>
      </dgm:t>
    </dgm:pt>
    <dgm:pt modelId="{406824FC-0ADE-1D40-B6AA-3E97468695E7}" type="pres">
      <dgm:prSet presAssocID="{9412124A-87A1-844B-AF49-B4ADAC151966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FA85EC03-26A9-0D40-ABE6-0C80E9C5E742}" type="pres">
      <dgm:prSet presAssocID="{175C2C2C-D171-954E-BE68-44B12EEDA34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05E59-5C1B-7D49-8DB8-C324448E036D}" type="pres">
      <dgm:prSet presAssocID="{6A094E77-5D7D-5341-AF88-2296B2CE1CA0}" presName="sibTrans" presStyleLbl="sibTrans2D1" presStyleIdx="1" presStyleCnt="7"/>
      <dgm:spPr/>
      <dgm:t>
        <a:bodyPr/>
        <a:lstStyle/>
        <a:p>
          <a:endParaRPr lang="en-US"/>
        </a:p>
      </dgm:t>
    </dgm:pt>
    <dgm:pt modelId="{E44F4224-39A5-3A4C-8F72-8D20BE8DCF4C}" type="pres">
      <dgm:prSet presAssocID="{6A094E77-5D7D-5341-AF88-2296B2CE1CA0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2A5A7E16-CB86-6D45-8ACB-44B8A442B34F}" type="pres">
      <dgm:prSet presAssocID="{370A7B30-4C80-9346-8838-E2501B18EBD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BAE55-62AE-2640-977A-3C52B3047EDA}" type="pres">
      <dgm:prSet presAssocID="{B78667FB-8C9D-B240-BA50-71601A1B23D5}" presName="sibTrans" presStyleLbl="sibTrans2D1" presStyleIdx="2" presStyleCnt="7"/>
      <dgm:spPr/>
      <dgm:t>
        <a:bodyPr/>
        <a:lstStyle/>
        <a:p>
          <a:endParaRPr lang="en-US"/>
        </a:p>
      </dgm:t>
    </dgm:pt>
    <dgm:pt modelId="{A13615E8-1CB8-D242-B75B-5773562C2925}" type="pres">
      <dgm:prSet presAssocID="{B78667FB-8C9D-B240-BA50-71601A1B23D5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D4C374C2-9E83-E04D-A53B-5E6DCECF9B7B}" type="pres">
      <dgm:prSet presAssocID="{08548D35-FD29-E14C-ADEE-5E917FB12AA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29F3D-4A69-9D40-B760-C481C191FC25}" type="pres">
      <dgm:prSet presAssocID="{5DD6988C-8D82-9649-A0BA-8482D4EA57AD}" presName="sibTrans" presStyleLbl="sibTrans2D1" presStyleIdx="3" presStyleCnt="7"/>
      <dgm:spPr/>
      <dgm:t>
        <a:bodyPr/>
        <a:lstStyle/>
        <a:p>
          <a:endParaRPr lang="en-US"/>
        </a:p>
      </dgm:t>
    </dgm:pt>
    <dgm:pt modelId="{7100E972-1FBD-3E49-9501-0FFBA51C9D12}" type="pres">
      <dgm:prSet presAssocID="{5DD6988C-8D82-9649-A0BA-8482D4EA57AD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D2BCF1CB-3A74-AA47-B842-EDF3A779DD98}" type="pres">
      <dgm:prSet presAssocID="{486F3D87-DAA8-4942-8D9D-C7BB4834D00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87E03-DED3-8145-8D09-5F008AE7A680}" type="pres">
      <dgm:prSet presAssocID="{18B8EBA9-642C-B84A-A0F9-84E6E2EFA4BE}" presName="sibTrans" presStyleLbl="sibTrans2D1" presStyleIdx="4" presStyleCnt="7"/>
      <dgm:spPr/>
      <dgm:t>
        <a:bodyPr/>
        <a:lstStyle/>
        <a:p>
          <a:endParaRPr lang="en-US"/>
        </a:p>
      </dgm:t>
    </dgm:pt>
    <dgm:pt modelId="{773AC808-C743-8646-A16D-895C188A88F2}" type="pres">
      <dgm:prSet presAssocID="{18B8EBA9-642C-B84A-A0F9-84E6E2EFA4BE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7442FFB0-839A-974F-8E74-67BC3735B1BF}" type="pres">
      <dgm:prSet presAssocID="{91263EFE-0FB5-564C-A21D-43B1466DC30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7448D-5D70-3A4E-B10B-2682A1B159AB}" type="pres">
      <dgm:prSet presAssocID="{5CF4745A-A983-B94D-A16B-BDEB792EB484}" presName="sibTrans" presStyleLbl="sibTrans2D1" presStyleIdx="5" presStyleCnt="7"/>
      <dgm:spPr/>
      <dgm:t>
        <a:bodyPr/>
        <a:lstStyle/>
        <a:p>
          <a:endParaRPr lang="en-US"/>
        </a:p>
      </dgm:t>
    </dgm:pt>
    <dgm:pt modelId="{A49238A7-C255-D341-8FB0-C214E5654C33}" type="pres">
      <dgm:prSet presAssocID="{5CF4745A-A983-B94D-A16B-BDEB792EB484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38566B99-4926-F245-896F-5882C61B5274}" type="pres">
      <dgm:prSet presAssocID="{DFB229AD-E5CB-284B-AF23-1423AFC48CC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EB5BC-BE25-4D42-9365-FB99C7830238}" type="pres">
      <dgm:prSet presAssocID="{19CD27EC-BEA6-5949-B949-AE922433E3CB}" presName="sibTrans" presStyleLbl="sibTrans2D1" presStyleIdx="6" presStyleCnt="7"/>
      <dgm:spPr/>
      <dgm:t>
        <a:bodyPr/>
        <a:lstStyle/>
        <a:p>
          <a:endParaRPr lang="en-US"/>
        </a:p>
      </dgm:t>
    </dgm:pt>
    <dgm:pt modelId="{0D5C9BF6-74DE-1848-AEFF-A45DD1873B30}" type="pres">
      <dgm:prSet presAssocID="{19CD27EC-BEA6-5949-B949-AE922433E3CB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6BF61406-AD01-1846-B556-A8596863D55E}" type="presOf" srcId="{5CF4745A-A983-B94D-A16B-BDEB792EB484}" destId="{A49238A7-C255-D341-8FB0-C214E5654C33}" srcOrd="1" destOrd="0" presId="urn:microsoft.com/office/officeart/2005/8/layout/cycle2"/>
    <dgm:cxn modelId="{F019485F-7FFB-C046-AF6C-7774956C036B}" type="presOf" srcId="{19CD27EC-BEA6-5949-B949-AE922433E3CB}" destId="{A70EB5BC-BE25-4D42-9365-FB99C7830238}" srcOrd="0" destOrd="0" presId="urn:microsoft.com/office/officeart/2005/8/layout/cycle2"/>
    <dgm:cxn modelId="{60D2BB24-7BBF-B84E-A2D2-DEA355659FFF}" srcId="{17F5E929-6922-0941-B56D-104995B1FACD}" destId="{DFB229AD-E5CB-284B-AF23-1423AFC48CCC}" srcOrd="6" destOrd="0" parTransId="{A8243F02-1192-3E48-B6EB-C5611D8C5387}" sibTransId="{19CD27EC-BEA6-5949-B949-AE922433E3CB}"/>
    <dgm:cxn modelId="{29741EFA-CDA8-814B-8ABF-ADD901A337CA}" srcId="{17F5E929-6922-0941-B56D-104995B1FACD}" destId="{370A7B30-4C80-9346-8838-E2501B18EBD1}" srcOrd="2" destOrd="0" parTransId="{1DFB2AE1-8015-5C48-B110-7BD9F9B55D15}" sibTransId="{B78667FB-8C9D-B240-BA50-71601A1B23D5}"/>
    <dgm:cxn modelId="{BA9E5A45-1D48-7748-B179-C1220D8F1FC3}" type="presOf" srcId="{486F3D87-DAA8-4942-8D9D-C7BB4834D002}" destId="{D2BCF1CB-3A74-AA47-B842-EDF3A779DD98}" srcOrd="0" destOrd="0" presId="urn:microsoft.com/office/officeart/2005/8/layout/cycle2"/>
    <dgm:cxn modelId="{5E1C3E72-C90E-D141-9F52-44488AC27282}" type="presOf" srcId="{08548D35-FD29-E14C-ADEE-5E917FB12AAC}" destId="{D4C374C2-9E83-E04D-A53B-5E6DCECF9B7B}" srcOrd="0" destOrd="0" presId="urn:microsoft.com/office/officeart/2005/8/layout/cycle2"/>
    <dgm:cxn modelId="{99CDD331-BBAA-C246-A3CE-57807E4387E3}" type="presOf" srcId="{19CD27EC-BEA6-5949-B949-AE922433E3CB}" destId="{0D5C9BF6-74DE-1848-AEFF-A45DD1873B30}" srcOrd="1" destOrd="0" presId="urn:microsoft.com/office/officeart/2005/8/layout/cycle2"/>
    <dgm:cxn modelId="{F08F2267-ED25-B841-8DD4-A72E6B39F5A6}" type="presOf" srcId="{17F5E929-6922-0941-B56D-104995B1FACD}" destId="{9625A7C9-50CE-4248-8308-42B55DD4C176}" srcOrd="0" destOrd="0" presId="urn:microsoft.com/office/officeart/2005/8/layout/cycle2"/>
    <dgm:cxn modelId="{8C8F52DA-3AA3-3543-8D89-B3245C3548C0}" type="presOf" srcId="{9412124A-87A1-844B-AF49-B4ADAC151966}" destId="{406824FC-0ADE-1D40-B6AA-3E97468695E7}" srcOrd="1" destOrd="0" presId="urn:microsoft.com/office/officeart/2005/8/layout/cycle2"/>
    <dgm:cxn modelId="{4A070568-BE8D-8E40-84FF-D4836ACB366B}" srcId="{17F5E929-6922-0941-B56D-104995B1FACD}" destId="{08548D35-FD29-E14C-ADEE-5E917FB12AAC}" srcOrd="3" destOrd="0" parTransId="{5692C6C8-08DF-3D4F-B393-CE84AFD295A2}" sibTransId="{5DD6988C-8D82-9649-A0BA-8482D4EA57AD}"/>
    <dgm:cxn modelId="{4C138A7F-5846-394A-9636-63FA121E416C}" type="presOf" srcId="{175C2C2C-D171-954E-BE68-44B12EEDA34A}" destId="{FA85EC03-26A9-0D40-ABE6-0C80E9C5E742}" srcOrd="0" destOrd="0" presId="urn:microsoft.com/office/officeart/2005/8/layout/cycle2"/>
    <dgm:cxn modelId="{7423B25C-729B-4D48-8662-9B6710244956}" srcId="{17F5E929-6922-0941-B56D-104995B1FACD}" destId="{486F3D87-DAA8-4942-8D9D-C7BB4834D002}" srcOrd="4" destOrd="0" parTransId="{855FB6A3-BE3A-A14C-A75A-1CE73A6F25C1}" sibTransId="{18B8EBA9-642C-B84A-A0F9-84E6E2EFA4BE}"/>
    <dgm:cxn modelId="{194029F0-7ABC-8648-8425-A539397E628A}" type="presOf" srcId="{9412124A-87A1-844B-AF49-B4ADAC151966}" destId="{0A76A041-97EC-914D-8AD4-8748319C9251}" srcOrd="0" destOrd="0" presId="urn:microsoft.com/office/officeart/2005/8/layout/cycle2"/>
    <dgm:cxn modelId="{FE7F6299-5A6D-F047-94DA-3C40D6AC011A}" type="presOf" srcId="{B78667FB-8C9D-B240-BA50-71601A1B23D5}" destId="{A13615E8-1CB8-D242-B75B-5773562C2925}" srcOrd="1" destOrd="0" presId="urn:microsoft.com/office/officeart/2005/8/layout/cycle2"/>
    <dgm:cxn modelId="{C4C98BBE-CA7B-F243-B5E7-547A68F91924}" type="presOf" srcId="{5DD6988C-8D82-9649-A0BA-8482D4EA57AD}" destId="{03D29F3D-4A69-9D40-B760-C481C191FC25}" srcOrd="0" destOrd="0" presId="urn:microsoft.com/office/officeart/2005/8/layout/cycle2"/>
    <dgm:cxn modelId="{DF2A929A-7535-9340-9CD2-64D620B8FF9D}" srcId="{17F5E929-6922-0941-B56D-104995B1FACD}" destId="{91263EFE-0FB5-564C-A21D-43B1466DC307}" srcOrd="5" destOrd="0" parTransId="{8055D05B-33DF-724E-A49C-9069B0E07C5C}" sibTransId="{5CF4745A-A983-B94D-A16B-BDEB792EB484}"/>
    <dgm:cxn modelId="{E647130D-4981-D440-B05F-9C8B37020D89}" type="presOf" srcId="{6A094E77-5D7D-5341-AF88-2296B2CE1CA0}" destId="{E44F4224-39A5-3A4C-8F72-8D20BE8DCF4C}" srcOrd="1" destOrd="0" presId="urn:microsoft.com/office/officeart/2005/8/layout/cycle2"/>
    <dgm:cxn modelId="{AF92F930-5033-074F-8D76-0F7C8BE58961}" srcId="{17F5E929-6922-0941-B56D-104995B1FACD}" destId="{175C2C2C-D171-954E-BE68-44B12EEDA34A}" srcOrd="1" destOrd="0" parTransId="{5A2B7470-D9E4-0840-8D13-8E8F01C155E8}" sibTransId="{6A094E77-5D7D-5341-AF88-2296B2CE1CA0}"/>
    <dgm:cxn modelId="{D5B0AF56-6815-0F42-9E8E-BF4B5405A688}" type="presOf" srcId="{6A094E77-5D7D-5341-AF88-2296B2CE1CA0}" destId="{95C05E59-5C1B-7D49-8DB8-C324448E036D}" srcOrd="0" destOrd="0" presId="urn:microsoft.com/office/officeart/2005/8/layout/cycle2"/>
    <dgm:cxn modelId="{D2732F7E-0E91-FE46-BA68-0BDBD97A423F}" type="presOf" srcId="{5DD6988C-8D82-9649-A0BA-8482D4EA57AD}" destId="{7100E972-1FBD-3E49-9501-0FFBA51C9D12}" srcOrd="1" destOrd="0" presId="urn:microsoft.com/office/officeart/2005/8/layout/cycle2"/>
    <dgm:cxn modelId="{3AB6D264-6FFD-854F-864F-DEC0EE4370B9}" type="presOf" srcId="{5CF4745A-A983-B94D-A16B-BDEB792EB484}" destId="{97B7448D-5D70-3A4E-B10B-2682A1B159AB}" srcOrd="0" destOrd="0" presId="urn:microsoft.com/office/officeart/2005/8/layout/cycle2"/>
    <dgm:cxn modelId="{EC2F5AF1-28FE-124B-8BF6-D7C19BCA2E1B}" type="presOf" srcId="{91263EFE-0FB5-564C-A21D-43B1466DC307}" destId="{7442FFB0-839A-974F-8E74-67BC3735B1BF}" srcOrd="0" destOrd="0" presId="urn:microsoft.com/office/officeart/2005/8/layout/cycle2"/>
    <dgm:cxn modelId="{CDD909BC-068B-7749-A086-59EDDC7A70B0}" type="presOf" srcId="{DFB229AD-E5CB-284B-AF23-1423AFC48CCC}" destId="{38566B99-4926-F245-896F-5882C61B5274}" srcOrd="0" destOrd="0" presId="urn:microsoft.com/office/officeart/2005/8/layout/cycle2"/>
    <dgm:cxn modelId="{AE833EFA-1BE9-674D-B4DF-852AA6D95BB5}" type="presOf" srcId="{370A7B30-4C80-9346-8838-E2501B18EBD1}" destId="{2A5A7E16-CB86-6D45-8ACB-44B8A442B34F}" srcOrd="0" destOrd="0" presId="urn:microsoft.com/office/officeart/2005/8/layout/cycle2"/>
    <dgm:cxn modelId="{1A092FC3-86E0-1B42-87C9-40E554AE354A}" type="presOf" srcId="{18B8EBA9-642C-B84A-A0F9-84E6E2EFA4BE}" destId="{773AC808-C743-8646-A16D-895C188A88F2}" srcOrd="1" destOrd="0" presId="urn:microsoft.com/office/officeart/2005/8/layout/cycle2"/>
    <dgm:cxn modelId="{A1FF9678-BB3B-3D4B-B6D4-5E3C465BEEFD}" type="presOf" srcId="{CC7F252D-56AA-0F4C-93B6-BB0451834CA4}" destId="{A4BB4CD4-BDFD-C149-908E-05CCEB3CF5F2}" srcOrd="0" destOrd="0" presId="urn:microsoft.com/office/officeart/2005/8/layout/cycle2"/>
    <dgm:cxn modelId="{2B9DFF74-37AC-4F4E-899D-6B619A29DEA8}" type="presOf" srcId="{18B8EBA9-642C-B84A-A0F9-84E6E2EFA4BE}" destId="{BA687E03-DED3-8145-8D09-5F008AE7A680}" srcOrd="0" destOrd="0" presId="urn:microsoft.com/office/officeart/2005/8/layout/cycle2"/>
    <dgm:cxn modelId="{AB36400C-3719-9248-B23E-E2A29500DC5C}" type="presOf" srcId="{B78667FB-8C9D-B240-BA50-71601A1B23D5}" destId="{851BAE55-62AE-2640-977A-3C52B3047EDA}" srcOrd="0" destOrd="0" presId="urn:microsoft.com/office/officeart/2005/8/layout/cycle2"/>
    <dgm:cxn modelId="{0290814D-CE77-9B4E-BE92-C585822AE7E1}" srcId="{17F5E929-6922-0941-B56D-104995B1FACD}" destId="{CC7F252D-56AA-0F4C-93B6-BB0451834CA4}" srcOrd="0" destOrd="0" parTransId="{FC6F8220-2967-D343-A1B7-5DE37857B14C}" sibTransId="{9412124A-87A1-844B-AF49-B4ADAC151966}"/>
    <dgm:cxn modelId="{FBBDFB5F-E483-9B45-8393-9AF837159113}" type="presParOf" srcId="{9625A7C9-50CE-4248-8308-42B55DD4C176}" destId="{A4BB4CD4-BDFD-C149-908E-05CCEB3CF5F2}" srcOrd="0" destOrd="0" presId="urn:microsoft.com/office/officeart/2005/8/layout/cycle2"/>
    <dgm:cxn modelId="{35D8A9D4-B2D1-FA4B-8DB2-1C0F658EB9FB}" type="presParOf" srcId="{9625A7C9-50CE-4248-8308-42B55DD4C176}" destId="{0A76A041-97EC-914D-8AD4-8748319C9251}" srcOrd="1" destOrd="0" presId="urn:microsoft.com/office/officeart/2005/8/layout/cycle2"/>
    <dgm:cxn modelId="{236C0AEE-C51D-CC41-A25D-C2A3D6E9549A}" type="presParOf" srcId="{0A76A041-97EC-914D-8AD4-8748319C9251}" destId="{406824FC-0ADE-1D40-B6AA-3E97468695E7}" srcOrd="0" destOrd="0" presId="urn:microsoft.com/office/officeart/2005/8/layout/cycle2"/>
    <dgm:cxn modelId="{8E14EE3C-0863-914D-9DF9-32BE166EA139}" type="presParOf" srcId="{9625A7C9-50CE-4248-8308-42B55DD4C176}" destId="{FA85EC03-26A9-0D40-ABE6-0C80E9C5E742}" srcOrd="2" destOrd="0" presId="urn:microsoft.com/office/officeart/2005/8/layout/cycle2"/>
    <dgm:cxn modelId="{2729152E-A450-5945-883F-A0721F687BA2}" type="presParOf" srcId="{9625A7C9-50CE-4248-8308-42B55DD4C176}" destId="{95C05E59-5C1B-7D49-8DB8-C324448E036D}" srcOrd="3" destOrd="0" presId="urn:microsoft.com/office/officeart/2005/8/layout/cycle2"/>
    <dgm:cxn modelId="{EBDE41A3-095E-BF43-A1C6-70A596C2804B}" type="presParOf" srcId="{95C05E59-5C1B-7D49-8DB8-C324448E036D}" destId="{E44F4224-39A5-3A4C-8F72-8D20BE8DCF4C}" srcOrd="0" destOrd="0" presId="urn:microsoft.com/office/officeart/2005/8/layout/cycle2"/>
    <dgm:cxn modelId="{EF045317-DCA0-5645-AD9C-2A6179F18981}" type="presParOf" srcId="{9625A7C9-50CE-4248-8308-42B55DD4C176}" destId="{2A5A7E16-CB86-6D45-8ACB-44B8A442B34F}" srcOrd="4" destOrd="0" presId="urn:microsoft.com/office/officeart/2005/8/layout/cycle2"/>
    <dgm:cxn modelId="{6D31F6B3-2EC0-AF48-97C3-D55BC984324B}" type="presParOf" srcId="{9625A7C9-50CE-4248-8308-42B55DD4C176}" destId="{851BAE55-62AE-2640-977A-3C52B3047EDA}" srcOrd="5" destOrd="0" presId="urn:microsoft.com/office/officeart/2005/8/layout/cycle2"/>
    <dgm:cxn modelId="{C311F869-2FD3-0141-AD91-1378F480D165}" type="presParOf" srcId="{851BAE55-62AE-2640-977A-3C52B3047EDA}" destId="{A13615E8-1CB8-D242-B75B-5773562C2925}" srcOrd="0" destOrd="0" presId="urn:microsoft.com/office/officeart/2005/8/layout/cycle2"/>
    <dgm:cxn modelId="{9B23F89F-8535-4E4A-94A8-BF6D94D98316}" type="presParOf" srcId="{9625A7C9-50CE-4248-8308-42B55DD4C176}" destId="{D4C374C2-9E83-E04D-A53B-5E6DCECF9B7B}" srcOrd="6" destOrd="0" presId="urn:microsoft.com/office/officeart/2005/8/layout/cycle2"/>
    <dgm:cxn modelId="{9CF62500-9C4D-8C43-84F0-9F797E2EA5FA}" type="presParOf" srcId="{9625A7C9-50CE-4248-8308-42B55DD4C176}" destId="{03D29F3D-4A69-9D40-B760-C481C191FC25}" srcOrd="7" destOrd="0" presId="urn:microsoft.com/office/officeart/2005/8/layout/cycle2"/>
    <dgm:cxn modelId="{482B5D72-2A6C-D34D-A4D5-1B7CDC8BE643}" type="presParOf" srcId="{03D29F3D-4A69-9D40-B760-C481C191FC25}" destId="{7100E972-1FBD-3E49-9501-0FFBA51C9D12}" srcOrd="0" destOrd="0" presId="urn:microsoft.com/office/officeart/2005/8/layout/cycle2"/>
    <dgm:cxn modelId="{D65A8F21-7E1C-0746-A348-3C79DCF9B89D}" type="presParOf" srcId="{9625A7C9-50CE-4248-8308-42B55DD4C176}" destId="{D2BCF1CB-3A74-AA47-B842-EDF3A779DD98}" srcOrd="8" destOrd="0" presId="urn:microsoft.com/office/officeart/2005/8/layout/cycle2"/>
    <dgm:cxn modelId="{8B6D952C-CA9F-8F4F-BAB6-41EA9B9E5792}" type="presParOf" srcId="{9625A7C9-50CE-4248-8308-42B55DD4C176}" destId="{BA687E03-DED3-8145-8D09-5F008AE7A680}" srcOrd="9" destOrd="0" presId="urn:microsoft.com/office/officeart/2005/8/layout/cycle2"/>
    <dgm:cxn modelId="{FA8C7637-3DC5-A945-A1AC-0450F4B9AFB9}" type="presParOf" srcId="{BA687E03-DED3-8145-8D09-5F008AE7A680}" destId="{773AC808-C743-8646-A16D-895C188A88F2}" srcOrd="0" destOrd="0" presId="urn:microsoft.com/office/officeart/2005/8/layout/cycle2"/>
    <dgm:cxn modelId="{D2830B61-7795-8544-AFE0-13731E38FE7C}" type="presParOf" srcId="{9625A7C9-50CE-4248-8308-42B55DD4C176}" destId="{7442FFB0-839A-974F-8E74-67BC3735B1BF}" srcOrd="10" destOrd="0" presId="urn:microsoft.com/office/officeart/2005/8/layout/cycle2"/>
    <dgm:cxn modelId="{03CD14C9-E27F-F941-A7B4-3917912DA341}" type="presParOf" srcId="{9625A7C9-50CE-4248-8308-42B55DD4C176}" destId="{97B7448D-5D70-3A4E-B10B-2682A1B159AB}" srcOrd="11" destOrd="0" presId="urn:microsoft.com/office/officeart/2005/8/layout/cycle2"/>
    <dgm:cxn modelId="{87F85179-0024-4D46-A1C7-16152844FD2A}" type="presParOf" srcId="{97B7448D-5D70-3A4E-B10B-2682A1B159AB}" destId="{A49238A7-C255-D341-8FB0-C214E5654C33}" srcOrd="0" destOrd="0" presId="urn:microsoft.com/office/officeart/2005/8/layout/cycle2"/>
    <dgm:cxn modelId="{849255D1-A30C-084D-8AD8-52F4F1A502C3}" type="presParOf" srcId="{9625A7C9-50CE-4248-8308-42B55DD4C176}" destId="{38566B99-4926-F245-896F-5882C61B5274}" srcOrd="12" destOrd="0" presId="urn:microsoft.com/office/officeart/2005/8/layout/cycle2"/>
    <dgm:cxn modelId="{55986469-29DD-4244-A118-6C57964F886E}" type="presParOf" srcId="{9625A7C9-50CE-4248-8308-42B55DD4C176}" destId="{A70EB5BC-BE25-4D42-9365-FB99C7830238}" srcOrd="13" destOrd="0" presId="urn:microsoft.com/office/officeart/2005/8/layout/cycle2"/>
    <dgm:cxn modelId="{BCBB35E0-4E5C-2F43-B306-C3BFE4E295AA}" type="presParOf" srcId="{A70EB5BC-BE25-4D42-9365-FB99C7830238}" destId="{0D5C9BF6-74DE-1848-AEFF-A45DD1873B3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B4CD4-BDFD-C149-908E-05CCEB3CF5F2}">
      <dsp:nvSpPr>
        <dsp:cNvPr id="0" name=""/>
        <dsp:cNvSpPr/>
      </dsp:nvSpPr>
      <dsp:spPr>
        <a:xfrm>
          <a:off x="3587390" y="1567"/>
          <a:ext cx="1054819" cy="10548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Observe</a:t>
          </a:r>
          <a:endParaRPr lang="en-US" sz="1200" kern="1200" dirty="0"/>
        </a:p>
      </dsp:txBody>
      <dsp:txXfrm>
        <a:off x="3741865" y="156042"/>
        <a:ext cx="745869" cy="745869"/>
      </dsp:txXfrm>
    </dsp:sp>
    <dsp:sp modelId="{0A76A041-97EC-914D-8AD4-8748319C9251}">
      <dsp:nvSpPr>
        <dsp:cNvPr id="0" name=""/>
        <dsp:cNvSpPr/>
      </dsp:nvSpPr>
      <dsp:spPr>
        <a:xfrm rot="1542857">
          <a:off x="4680828" y="690978"/>
          <a:ext cx="279989" cy="356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684987" y="743956"/>
        <a:ext cx="195992" cy="213601"/>
      </dsp:txXfrm>
    </dsp:sp>
    <dsp:sp modelId="{FA85EC03-26A9-0D40-ABE6-0C80E9C5E742}">
      <dsp:nvSpPr>
        <dsp:cNvPr id="0" name=""/>
        <dsp:cNvSpPr/>
      </dsp:nvSpPr>
      <dsp:spPr>
        <a:xfrm>
          <a:off x="5013714" y="688449"/>
          <a:ext cx="1054819" cy="10548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Question</a:t>
          </a:r>
          <a:endParaRPr lang="en-US" sz="1200" kern="1200" dirty="0"/>
        </a:p>
      </dsp:txBody>
      <dsp:txXfrm>
        <a:off x="5168189" y="842924"/>
        <a:ext cx="745869" cy="745869"/>
      </dsp:txXfrm>
    </dsp:sp>
    <dsp:sp modelId="{95C05E59-5C1B-7D49-8DB8-C324448E036D}">
      <dsp:nvSpPr>
        <dsp:cNvPr id="0" name=""/>
        <dsp:cNvSpPr/>
      </dsp:nvSpPr>
      <dsp:spPr>
        <a:xfrm rot="4628571">
          <a:off x="5575503" y="1801837"/>
          <a:ext cx="279989" cy="356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08156" y="1832091"/>
        <a:ext cx="195992" cy="213601"/>
      </dsp:txXfrm>
    </dsp:sp>
    <dsp:sp modelId="{2A5A7E16-CB86-6D45-8ACB-44B8A442B34F}">
      <dsp:nvSpPr>
        <dsp:cNvPr id="0" name=""/>
        <dsp:cNvSpPr/>
      </dsp:nvSpPr>
      <dsp:spPr>
        <a:xfrm>
          <a:off x="5365988" y="2231858"/>
          <a:ext cx="1054819" cy="10548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Research</a:t>
          </a:r>
          <a:endParaRPr lang="en-US" sz="1200" kern="1200" dirty="0"/>
        </a:p>
      </dsp:txBody>
      <dsp:txXfrm>
        <a:off x="5520463" y="2386333"/>
        <a:ext cx="745869" cy="745869"/>
      </dsp:txXfrm>
    </dsp:sp>
    <dsp:sp modelId="{851BAE55-62AE-2640-977A-3C52B3047EDA}">
      <dsp:nvSpPr>
        <dsp:cNvPr id="0" name=""/>
        <dsp:cNvSpPr/>
      </dsp:nvSpPr>
      <dsp:spPr>
        <a:xfrm rot="7714286">
          <a:off x="5264820" y="3193930"/>
          <a:ext cx="279989" cy="356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5333004" y="3232294"/>
        <a:ext cx="195992" cy="213601"/>
      </dsp:txXfrm>
    </dsp:sp>
    <dsp:sp modelId="{D4C374C2-9E83-E04D-A53B-5E6DCECF9B7B}">
      <dsp:nvSpPr>
        <dsp:cNvPr id="0" name=""/>
        <dsp:cNvSpPr/>
      </dsp:nvSpPr>
      <dsp:spPr>
        <a:xfrm>
          <a:off x="4378940" y="3469576"/>
          <a:ext cx="1054819" cy="10548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Hypothesis </a:t>
          </a:r>
          <a:endParaRPr lang="en-US" sz="1200" kern="1200" dirty="0"/>
        </a:p>
      </dsp:txBody>
      <dsp:txXfrm>
        <a:off x="4533415" y="3624051"/>
        <a:ext cx="745869" cy="745869"/>
      </dsp:txXfrm>
    </dsp:sp>
    <dsp:sp modelId="{03D29F3D-4A69-9D40-B760-C481C191FC25}">
      <dsp:nvSpPr>
        <dsp:cNvPr id="0" name=""/>
        <dsp:cNvSpPr/>
      </dsp:nvSpPr>
      <dsp:spPr>
        <a:xfrm rot="10800000">
          <a:off x="3982729" y="3818985"/>
          <a:ext cx="279989" cy="356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4066726" y="3890185"/>
        <a:ext cx="195992" cy="213601"/>
      </dsp:txXfrm>
    </dsp:sp>
    <dsp:sp modelId="{D2BCF1CB-3A74-AA47-B842-EDF3A779DD98}">
      <dsp:nvSpPr>
        <dsp:cNvPr id="0" name=""/>
        <dsp:cNvSpPr/>
      </dsp:nvSpPr>
      <dsp:spPr>
        <a:xfrm>
          <a:off x="2795839" y="3469576"/>
          <a:ext cx="1054819" cy="10548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Experiment</a:t>
          </a:r>
          <a:endParaRPr lang="en-US" sz="1200" kern="1200" dirty="0"/>
        </a:p>
      </dsp:txBody>
      <dsp:txXfrm>
        <a:off x="2950314" y="3624051"/>
        <a:ext cx="745869" cy="745869"/>
      </dsp:txXfrm>
    </dsp:sp>
    <dsp:sp modelId="{BA687E03-DED3-8145-8D09-5F008AE7A680}">
      <dsp:nvSpPr>
        <dsp:cNvPr id="0" name=""/>
        <dsp:cNvSpPr/>
      </dsp:nvSpPr>
      <dsp:spPr>
        <a:xfrm rot="13885714">
          <a:off x="2694672" y="3206321"/>
          <a:ext cx="279989" cy="356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762856" y="3310357"/>
        <a:ext cx="195992" cy="213601"/>
      </dsp:txXfrm>
    </dsp:sp>
    <dsp:sp modelId="{7442FFB0-839A-974F-8E74-67BC3735B1BF}">
      <dsp:nvSpPr>
        <dsp:cNvPr id="0" name=""/>
        <dsp:cNvSpPr/>
      </dsp:nvSpPr>
      <dsp:spPr>
        <a:xfrm>
          <a:off x="1808792" y="2231858"/>
          <a:ext cx="1054819" cy="10548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Data Collection</a:t>
          </a:r>
          <a:endParaRPr lang="en-US" sz="1200" kern="1200" dirty="0"/>
        </a:p>
      </dsp:txBody>
      <dsp:txXfrm>
        <a:off x="1963267" y="2386333"/>
        <a:ext cx="745869" cy="745869"/>
      </dsp:txXfrm>
    </dsp:sp>
    <dsp:sp modelId="{97B7448D-5D70-3A4E-B10B-2682A1B159AB}">
      <dsp:nvSpPr>
        <dsp:cNvPr id="0" name=""/>
        <dsp:cNvSpPr/>
      </dsp:nvSpPr>
      <dsp:spPr>
        <a:xfrm rot="16971429">
          <a:off x="2370580" y="1817288"/>
          <a:ext cx="279989" cy="356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403233" y="1929434"/>
        <a:ext cx="195992" cy="213601"/>
      </dsp:txXfrm>
    </dsp:sp>
    <dsp:sp modelId="{38566B99-4926-F245-896F-5882C61B5274}">
      <dsp:nvSpPr>
        <dsp:cNvPr id="0" name=""/>
        <dsp:cNvSpPr/>
      </dsp:nvSpPr>
      <dsp:spPr>
        <a:xfrm>
          <a:off x="2161065" y="688449"/>
          <a:ext cx="1054819" cy="10548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Conclusion</a:t>
          </a:r>
          <a:endParaRPr lang="en-US" sz="1200" kern="1200" dirty="0"/>
        </a:p>
      </dsp:txBody>
      <dsp:txXfrm>
        <a:off x="2315540" y="842924"/>
        <a:ext cx="745869" cy="745869"/>
      </dsp:txXfrm>
    </dsp:sp>
    <dsp:sp modelId="{A70EB5BC-BE25-4D42-9365-FB99C7830238}">
      <dsp:nvSpPr>
        <dsp:cNvPr id="0" name=""/>
        <dsp:cNvSpPr/>
      </dsp:nvSpPr>
      <dsp:spPr>
        <a:xfrm rot="20057143">
          <a:off x="3254503" y="697855"/>
          <a:ext cx="279989" cy="356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258662" y="787277"/>
        <a:ext cx="195992" cy="213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43DC970-61B9-7148-B301-ADEAB21EE2A1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70B6AC1-7A29-7A49-9E1D-132FD8439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71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CD1934E-3C72-AB40-9C73-67331C5A0165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626B1FE-3E81-B440-9A42-E02E79488A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06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65C2A0-639F-5243-BBBE-D3F824C9CEFC}" type="slidenum">
              <a:rPr lang="en-US">
                <a:latin typeface="Calibri" charset="0"/>
              </a:rPr>
              <a:pPr eaLnBrk="1" hangingPunct="1"/>
              <a:t>1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DE15EE-FC81-A245-AD7D-BC1C9C03ECC3}" type="slidenum">
              <a:rPr lang="en-US">
                <a:latin typeface="Calibri" charset="0"/>
              </a:rPr>
              <a:pPr eaLnBrk="1" hangingPunct="1"/>
              <a:t>5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33DDC-E18A-DC47-B796-3F8F23BDB7C4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D3294-AC59-8947-90F9-4BCB38D4C5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6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E5025A-5202-8847-BD1E-4B5096BA4EF0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C9B40-5788-7B4A-A3E6-FD24B6897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7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535142-272B-154C-9B53-DB22734F4738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6F269-0B50-A041-BA03-91E2527769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0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12F04F-7CD0-364B-888D-9F7AD2A8009B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48BF0-A754-8B4A-9F91-B904E9AB40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4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B49F6E-B7E6-5640-B2AA-EB79C510887C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CB838-009B-CF42-A404-2B2439EF35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7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D9539-44EB-2A45-9299-3F25CFD3EE9B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EAC87-D53E-844C-98C8-0696596A1E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4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044BFF-9420-DC44-A67E-5AB9E4768217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E60B9-5FCF-7D47-96D0-E7802B93CD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6CF9C3-EE4F-724A-BDE5-230247A300CB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0AFAB-B6DC-3148-8F1B-D136F4F855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3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6B9E3-83E4-1748-BF8D-93F148F8256F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3769-A5C4-1E4F-A13C-0D5601EA53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4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D7504-26CF-C74A-8B41-0E849A7B5732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3AEA0-77B1-184D-9E42-4DEBC62C66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8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737E4B-E927-F645-84D7-6F629A17DF1F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21386-E615-DA4A-B224-6D8AA4C67D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1A76F89-5F55-B943-B064-0F7BB71EC0E6}" type="datetimeFigureOut">
              <a:rPr lang="en-US"/>
              <a:pPr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8E4A0B1-554C-F543-9C0C-3319F51F6B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000" dirty="0">
                <a:latin typeface="Arial Rounded MT Bold"/>
                <a:cs typeface="Arial Rounded MT Bold"/>
              </a:rPr>
              <a:t>Scientific Method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>
                <a:latin typeface="Arial Rounded MT Bold"/>
                <a:ea typeface="+mn-ea"/>
                <a:cs typeface="Arial Rounded MT Bold"/>
              </a:rPr>
              <a:t>From Observation to Conclusion </a:t>
            </a:r>
            <a:endParaRPr lang="en-US" sz="4800" dirty="0">
              <a:latin typeface="Arial Rounded MT Bold"/>
              <a:ea typeface="+mn-ea"/>
              <a:cs typeface="Arial Rounded MT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Step 6: Collecting &amp; </a:t>
            </a:r>
            <a:br>
              <a:rPr lang="en-US" dirty="0" smtClean="0">
                <a:latin typeface="Arial Rounded MT Bold"/>
                <a:cs typeface="Arial Rounded MT Bold"/>
              </a:rPr>
            </a:br>
            <a:r>
              <a:rPr lang="en-US" dirty="0" smtClean="0">
                <a:latin typeface="Arial Rounded MT Bold"/>
                <a:cs typeface="Arial Rounded MT Bold"/>
              </a:rPr>
              <a:t>Interpreting Data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>
                <a:latin typeface="Arial Rounded MT Bold"/>
                <a:cs typeface="Arial Rounded MT Bold"/>
              </a:rPr>
              <a:t>Now that we have run an experiment and collected observations we must record our findings.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 Rounded MT Bold"/>
                <a:cs typeface="Arial Rounded MT Bold"/>
              </a:rPr>
              <a:t>Is the data quantitative or qualitative? </a:t>
            </a:r>
            <a:endParaRPr lang="en-US" sz="4400" dirty="0">
              <a:latin typeface="Arial Rounded MT Bold"/>
              <a:cs typeface="Arial Rounded MT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4800" y="1447800"/>
            <a:ext cx="8534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4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Tables, Graphs, and Charts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5410200"/>
            <a:ext cx="4038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Rounded MT Bold"/>
                <a:cs typeface="Arial Rounded MT Bold"/>
              </a:rPr>
              <a:t>X Axis: Independent Variable, the thing being tested or changed </a:t>
            </a:r>
            <a:endParaRPr lang="en-US" sz="24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1" y="1981200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Rounded MT Bold"/>
                <a:cs typeface="Arial Rounded MT Bold"/>
              </a:rPr>
              <a:t>Y Axis: Dependent Variable, the </a:t>
            </a:r>
          </a:p>
          <a:p>
            <a:r>
              <a:rPr lang="en-US" sz="2400" dirty="0" smtClean="0">
                <a:latin typeface="Arial Rounded MT Bold"/>
                <a:cs typeface="Arial Rounded MT Bold"/>
              </a:rPr>
              <a:t>thing being measured or observed</a:t>
            </a:r>
            <a:endParaRPr lang="en-US" sz="24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458471"/>
              </p:ext>
            </p:extLst>
          </p:nvPr>
        </p:nvGraphicFramePr>
        <p:xfrm>
          <a:off x="4267200" y="1524000"/>
          <a:ext cx="3810000" cy="315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38800" y="4724400"/>
            <a:ext cx="108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298716" y="2644884"/>
            <a:ext cx="154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Growth in cm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038600" y="4648200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86000" y="22098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192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Graphic spid="9" grpId="0">
        <p:bldAsOne/>
      </p:bldGraphic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Step 7: Conclude and Report 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Analyze the observations from the experiment and state if the hypothesis was correct or incorrect.</a:t>
            </a:r>
          </a:p>
          <a:p>
            <a:pPr marL="0" indent="0"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Explain why the hypothesis was correct or incorrect.</a:t>
            </a:r>
          </a:p>
          <a:p>
            <a:pPr marL="0" indent="0">
              <a:buNone/>
            </a:pPr>
            <a:r>
              <a:rPr lang="en-US" dirty="0">
                <a:latin typeface="Arial Rounded MT Bold"/>
                <a:cs typeface="Arial Rounded MT Bold"/>
              </a:rPr>
              <a:t>T</a:t>
            </a:r>
            <a:r>
              <a:rPr lang="en-US" dirty="0" smtClean="0">
                <a:latin typeface="Arial Rounded MT Bold"/>
                <a:cs typeface="Arial Rounded MT Bold"/>
              </a:rPr>
              <a:t>he experiment must be repeatable. 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4800" y="1447800"/>
            <a:ext cx="8534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419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The cycle of </a:t>
            </a:r>
            <a:r>
              <a:rPr lang="en-US" smtClean="0">
                <a:latin typeface="Arial Rounded MT Bold"/>
                <a:cs typeface="Arial Rounded MT Bold"/>
              </a:rPr>
              <a:t>the </a:t>
            </a:r>
            <a:br>
              <a:rPr lang="en-US" smtClean="0">
                <a:latin typeface="Arial Rounded MT Bold"/>
                <a:cs typeface="Arial Rounded MT Bold"/>
              </a:rPr>
            </a:br>
            <a:r>
              <a:rPr lang="en-US" smtClean="0">
                <a:latin typeface="Arial Rounded MT Bold"/>
                <a:cs typeface="Arial Rounded MT Bold"/>
              </a:rPr>
              <a:t>scientific </a:t>
            </a:r>
            <a:r>
              <a:rPr lang="en-US" dirty="0" smtClean="0">
                <a:latin typeface="Arial Rounded MT Bold"/>
                <a:cs typeface="Arial Rounded MT Bold"/>
              </a:rPr>
              <a:t>method</a:t>
            </a:r>
            <a:endParaRPr lang="en-US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7566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80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Step 1: Make An </a:t>
            </a:r>
            <a:r>
              <a:rPr lang="en-US" dirty="0">
                <a:latin typeface="Arial Rounded MT Bold"/>
                <a:cs typeface="Arial Rounded MT Bold"/>
              </a:rPr>
              <a:t>O</a:t>
            </a:r>
            <a:r>
              <a:rPr lang="en-US" dirty="0" smtClean="0">
                <a:latin typeface="Arial Rounded MT Bold"/>
                <a:cs typeface="Arial Rounded MT Bold"/>
              </a:rPr>
              <a:t>bservation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Look at the world around you and use what you know to collect information.</a:t>
            </a:r>
          </a:p>
          <a:p>
            <a:pPr marL="0" indent="0">
              <a:buNone/>
            </a:pPr>
            <a:r>
              <a:rPr lang="en-US" u="sng" dirty="0" smtClean="0">
                <a:latin typeface="Arial Rounded MT Bold"/>
                <a:cs typeface="Arial Rounded MT Bold"/>
              </a:rPr>
              <a:t>Qualit</a:t>
            </a:r>
            <a:r>
              <a:rPr lang="en-US" dirty="0" smtClean="0">
                <a:latin typeface="Arial Rounded MT Bold"/>
                <a:cs typeface="Arial Rounded MT Bold"/>
              </a:rPr>
              <a:t>ative = Quality </a:t>
            </a:r>
          </a:p>
          <a:p>
            <a:pPr marL="0" indent="0"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Describes our observation using our five senses.</a:t>
            </a:r>
          </a:p>
          <a:p>
            <a:pPr marL="0" indent="0">
              <a:buNone/>
            </a:pPr>
            <a:r>
              <a:rPr lang="en-US" u="sng" dirty="0" smtClean="0">
                <a:latin typeface="Arial Rounded MT Bold"/>
                <a:cs typeface="Arial Rounded MT Bold"/>
              </a:rPr>
              <a:t>Quantit</a:t>
            </a:r>
            <a:r>
              <a:rPr lang="en-US" dirty="0" smtClean="0">
                <a:latin typeface="Arial Rounded MT Bold"/>
                <a:cs typeface="Arial Rounded MT Bold"/>
              </a:rPr>
              <a:t>ative = Quantity</a:t>
            </a:r>
          </a:p>
          <a:p>
            <a:pPr marL="0" indent="0"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Measureable data from our observation</a:t>
            </a:r>
          </a:p>
          <a:p>
            <a:pPr marL="0" indent="0">
              <a:buNone/>
            </a:pPr>
            <a:endParaRPr lang="en-US" dirty="0" smtClean="0">
              <a:latin typeface="Arial Rounded MT Bold"/>
              <a:cs typeface="Arial Rounded MT Bold"/>
            </a:endParaRPr>
          </a:p>
          <a:p>
            <a:pPr marL="0" indent="0">
              <a:buNone/>
            </a:pPr>
            <a:endParaRPr lang="en-US" dirty="0" smtClean="0">
              <a:latin typeface="Arial Rounded MT Bold"/>
              <a:cs typeface="Arial Rounded MT Bold"/>
            </a:endParaRPr>
          </a:p>
          <a:p>
            <a:pPr marL="0" indent="0">
              <a:buNone/>
            </a:pPr>
            <a:endParaRPr lang="en-US" dirty="0">
              <a:latin typeface="Arial Rounded MT Bold"/>
              <a:cs typeface="Arial Rounded MT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00" y="1447800"/>
            <a:ext cx="8534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57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Step 2: Identify the Question Based On Observations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Arial Rounded MT Bold"/>
              <a:cs typeface="Arial Rounded MT Bold"/>
            </a:endParaRPr>
          </a:p>
          <a:p>
            <a:pPr marL="0" indent="0">
              <a:buNone/>
            </a:pPr>
            <a:r>
              <a:rPr lang="en-US" sz="4400" dirty="0" smtClean="0">
                <a:latin typeface="Arial Rounded MT Bold"/>
                <a:cs typeface="Arial Rounded MT Bold"/>
              </a:rPr>
              <a:t>A question should be investigable and plausible.</a:t>
            </a:r>
          </a:p>
          <a:p>
            <a:pPr marL="0" indent="0">
              <a:buNone/>
            </a:pPr>
            <a:r>
              <a:rPr lang="en-US" sz="4400" dirty="0" smtClean="0">
                <a:latin typeface="Arial Rounded MT Bold"/>
                <a:cs typeface="Arial Rounded MT Bold"/>
              </a:rPr>
              <a:t>A question should lead to an experiment</a:t>
            </a:r>
            <a:r>
              <a:rPr lang="en-US" dirty="0" smtClean="0">
                <a:latin typeface="Arial Rounded MT Bold"/>
                <a:cs typeface="Arial Rounded MT Bold"/>
              </a:rPr>
              <a:t>.  </a:t>
            </a:r>
            <a:endParaRPr lang="en-US" dirty="0">
              <a:latin typeface="Arial Rounded MT Bold"/>
              <a:cs typeface="Arial Rounded MT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4800" y="1600200"/>
            <a:ext cx="8534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59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Step 3: Research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>
                <a:latin typeface="Arial Rounded MT Bold"/>
                <a:cs typeface="Arial Rounded MT Bold"/>
              </a:rPr>
              <a:t>Research is important to fully understand the question you are asking and to know what to measure and observe</a:t>
            </a:r>
            <a:r>
              <a:rPr lang="en-US" sz="4400" dirty="0" smtClean="0">
                <a:latin typeface="Arial Rounded MT Bold"/>
                <a:cs typeface="Arial Rounded MT Bold"/>
              </a:rPr>
              <a:t>.</a:t>
            </a:r>
          </a:p>
          <a:p>
            <a:pPr marL="0" indent="0">
              <a:buNone/>
            </a:pPr>
            <a:endParaRPr lang="en-US" dirty="0">
              <a:latin typeface="Arial Rounded MT Bold"/>
              <a:cs typeface="Arial Rounded MT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4800" y="1447800"/>
            <a:ext cx="8534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Rounded MT Bold"/>
                <a:cs typeface="Arial Rounded MT Bold"/>
              </a:rPr>
              <a:t>Step 4: Form a Hypothesis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dirty="0" smtClean="0"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A </a:t>
            </a:r>
            <a:r>
              <a:rPr lang="en-US" dirty="0">
                <a:latin typeface="Arial Rounded MT Bold"/>
                <a:cs typeface="Arial Rounded MT Bold"/>
              </a:rPr>
              <a:t>hypothesis is a predicted explanation for a </a:t>
            </a:r>
            <a:r>
              <a:rPr lang="en-US" dirty="0" smtClean="0">
                <a:latin typeface="Arial Rounded MT Bold"/>
                <a:cs typeface="Arial Rounded MT Bold"/>
              </a:rPr>
              <a:t>question based on an observation.</a:t>
            </a:r>
            <a:endParaRPr lang="en-US" dirty="0">
              <a:latin typeface="Arial Rounded MT Bold"/>
              <a:cs typeface="Arial Rounded MT Bold"/>
            </a:endParaRPr>
          </a:p>
          <a:p>
            <a:pPr marL="0" indent="0" eaLnBrk="1" hangingPunct="1">
              <a:buNone/>
            </a:pPr>
            <a:r>
              <a:rPr lang="en-US" dirty="0">
                <a:latin typeface="Arial Rounded MT Bold"/>
                <a:cs typeface="Arial Rounded MT Bold"/>
              </a:rPr>
              <a:t>It  must be </a:t>
            </a:r>
            <a:r>
              <a:rPr lang="en-US" dirty="0" smtClean="0">
                <a:latin typeface="Arial Rounded MT Bold"/>
                <a:cs typeface="Arial Rounded MT Bold"/>
              </a:rPr>
              <a:t>testable, provide measurable results, and support </a:t>
            </a:r>
            <a:r>
              <a:rPr lang="en-US" dirty="0">
                <a:latin typeface="Arial Rounded MT Bold"/>
                <a:cs typeface="Arial Rounded MT Bold"/>
              </a:rPr>
              <a:t>or disprove </a:t>
            </a:r>
            <a:r>
              <a:rPr lang="en-US" dirty="0" smtClean="0">
                <a:latin typeface="Arial Rounded MT Bold"/>
                <a:cs typeface="Arial Rounded MT Bold"/>
              </a:rPr>
              <a:t>a </a:t>
            </a:r>
            <a:r>
              <a:rPr lang="en-US" dirty="0">
                <a:latin typeface="Arial Rounded MT Bold"/>
                <a:cs typeface="Arial Rounded MT Bold"/>
              </a:rPr>
              <a:t>question. </a:t>
            </a:r>
          </a:p>
        </p:txBody>
      </p:sp>
      <p:pic>
        <p:nvPicPr>
          <p:cNvPr id="6148" name="Picture 4" descr="C:\Documents and Settings\tjj9971\Local Settings\Temporary Internet Files\Content.IE5\TAZWB80P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43350"/>
            <a:ext cx="23622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304800" y="1447800"/>
            <a:ext cx="8534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Writing a Hypothesis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written as a</a:t>
            </a:r>
          </a:p>
          <a:p>
            <a:pPr marL="0" indent="0" algn="ctr">
              <a:buNone/>
            </a:pPr>
            <a:r>
              <a:rPr lang="en-US" dirty="0" smtClean="0"/>
              <a:t>“If… then… because…” Statement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u="sng" dirty="0" smtClean="0"/>
              <a:t>If</a:t>
            </a:r>
            <a:r>
              <a:rPr lang="en-US" dirty="0" smtClean="0"/>
              <a:t> students consume to much sugar, </a:t>
            </a:r>
            <a:r>
              <a:rPr lang="en-US" u="sng" dirty="0" smtClean="0"/>
              <a:t>then</a:t>
            </a:r>
            <a:r>
              <a:rPr lang="en-US" dirty="0" smtClean="0"/>
              <a:t> class productivity will decrease. </a:t>
            </a:r>
            <a:r>
              <a:rPr lang="en-US" u="sng" dirty="0" smtClean="0"/>
              <a:t>Because</a:t>
            </a:r>
            <a:r>
              <a:rPr lang="en-US" dirty="0" smtClean="0"/>
              <a:t> high amounts of sugar can lead to hyperactivity.  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4800" y="1447800"/>
            <a:ext cx="8534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716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Rounded MT Bold"/>
                <a:cs typeface="Arial Rounded MT Bold"/>
              </a:rPr>
              <a:t>Step 5: Design an Experiment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6000" dirty="0" smtClean="0">
                <a:latin typeface="Bernard MT Condensed" charset="0"/>
              </a:rPr>
              <a:t> </a:t>
            </a:r>
            <a:r>
              <a:rPr lang="en-US" dirty="0" smtClean="0">
                <a:latin typeface="Arial Rounded MT Bold"/>
                <a:cs typeface="Arial Rounded MT Bold"/>
              </a:rPr>
              <a:t>The </a:t>
            </a:r>
            <a:r>
              <a:rPr lang="en-US" dirty="0">
                <a:latin typeface="Arial Rounded MT Bold"/>
                <a:cs typeface="Arial Rounded MT Bold"/>
              </a:rPr>
              <a:t>process to test the hypothesis by collecting data under controlled conditions</a:t>
            </a:r>
            <a:r>
              <a:rPr lang="en-US" sz="2000" dirty="0">
                <a:latin typeface="Arial Rounded MT Bold"/>
                <a:cs typeface="Arial Rounded MT Bold"/>
              </a:rPr>
              <a:t>.  </a:t>
            </a:r>
            <a:endParaRPr lang="en-US" sz="2000" dirty="0" smtClean="0">
              <a:latin typeface="Arial Rounded MT Bold"/>
              <a:cs typeface="Arial Rounded MT Bold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4000" dirty="0" smtClean="0">
                <a:latin typeface="Arial Rounded MT Bold"/>
                <a:cs typeface="Arial Rounded MT Bold"/>
              </a:rPr>
              <a:t>Must </a:t>
            </a:r>
            <a:r>
              <a:rPr lang="en-US" sz="4000" dirty="0">
                <a:latin typeface="Arial Rounded MT Bold"/>
                <a:cs typeface="Arial Rounded MT Bold"/>
              </a:rPr>
              <a:t>have </a:t>
            </a:r>
            <a:r>
              <a:rPr lang="en-US" sz="4000" b="1" u="sng" dirty="0">
                <a:latin typeface="Arial Rounded MT Bold"/>
                <a:cs typeface="Arial Rounded MT Bold"/>
              </a:rPr>
              <a:t>variables</a:t>
            </a:r>
            <a:r>
              <a:rPr lang="en-US" sz="2000" dirty="0">
                <a:latin typeface="Arial Rounded MT Bold"/>
                <a:cs typeface="Arial Rounded MT Bold"/>
              </a:rPr>
              <a:t>:</a:t>
            </a:r>
          </a:p>
          <a:p>
            <a:pPr marL="0" indent="0" eaLnBrk="1" hangingPunct="1">
              <a:buNone/>
            </a:pPr>
            <a:r>
              <a:rPr lang="en-US" u="sng" dirty="0" smtClean="0">
                <a:latin typeface="Arial Rounded MT Bold"/>
                <a:cs typeface="Arial Rounded MT Bold"/>
              </a:rPr>
              <a:t>Independent </a:t>
            </a:r>
            <a:r>
              <a:rPr lang="en-US" dirty="0">
                <a:latin typeface="Arial Rounded MT Bold"/>
                <a:cs typeface="Arial Rounded MT Bold"/>
              </a:rPr>
              <a:t>variable</a:t>
            </a:r>
            <a:r>
              <a:rPr lang="en-US" dirty="0" smtClean="0">
                <a:latin typeface="Arial Rounded MT Bold"/>
                <a:cs typeface="Arial Rounded MT Bold"/>
              </a:rPr>
              <a:t>: one </a:t>
            </a:r>
            <a:r>
              <a:rPr lang="en-US" dirty="0">
                <a:latin typeface="Arial Rounded MT Bold"/>
                <a:cs typeface="Arial Rounded MT Bold"/>
              </a:rPr>
              <a:t>thing that is being </a:t>
            </a:r>
            <a:r>
              <a:rPr lang="en-US" dirty="0" smtClean="0">
                <a:latin typeface="Arial Rounded MT Bold"/>
                <a:cs typeface="Arial Rounded MT Bold"/>
              </a:rPr>
              <a:t>tested or deliberately changed.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 </a:t>
            </a:r>
            <a:r>
              <a:rPr lang="en-US" u="sng" dirty="0">
                <a:latin typeface="Arial Rounded MT Bold"/>
                <a:cs typeface="Arial Rounded MT Bold"/>
              </a:rPr>
              <a:t>Dependent</a:t>
            </a:r>
            <a:r>
              <a:rPr lang="en-US" dirty="0">
                <a:latin typeface="Arial Rounded MT Bold"/>
                <a:cs typeface="Arial Rounded MT Bold"/>
              </a:rPr>
              <a:t> variable: measurable results of changing the independent variable. </a:t>
            </a:r>
          </a:p>
        </p:txBody>
      </p:sp>
      <p:pic>
        <p:nvPicPr>
          <p:cNvPr id="7172" name="Picture 2" descr="C:\Documents and Settings\tjj9971\Local Settings\Temporary Internet Files\Content.IE5\8M2V78V8\MCj0397048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7153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C:\Documents and Settings\tjj9971\Local Settings\Temporary Internet Files\Content.IE5\8M2V78V8\MCj0397048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09800"/>
            <a:ext cx="87153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304800" y="1447800"/>
            <a:ext cx="8534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 Rounded MT Bold"/>
                <a:cs typeface="Arial Rounded MT Bold"/>
              </a:rPr>
              <a:t>Variables Cont.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u="sng" dirty="0" smtClean="0">
                <a:latin typeface="Arial Rounded MT Bold"/>
                <a:cs typeface="Arial Rounded MT Bold"/>
              </a:rPr>
              <a:t>Control</a:t>
            </a:r>
            <a:r>
              <a:rPr lang="en-US" dirty="0">
                <a:latin typeface="Arial Rounded MT Bold"/>
                <a:cs typeface="Arial Rounded MT Bold"/>
              </a:rPr>
              <a:t>: things that are kept the same in the experiment.</a:t>
            </a:r>
          </a:p>
          <a:p>
            <a:pPr marL="0" indent="0" eaLnBrk="1" hangingPunct="1">
              <a:buNone/>
            </a:pPr>
            <a:endParaRPr lang="en-US" sz="2400" b="1" i="1" dirty="0">
              <a:latin typeface="Calibri" charset="0"/>
            </a:endParaRPr>
          </a:p>
          <a:p>
            <a:pPr eaLnBrk="1" hangingPunct="1">
              <a:spcBef>
                <a:spcPts val="0"/>
              </a:spcBef>
              <a:buFont typeface="Arial" charset="0"/>
              <a:buNone/>
            </a:pPr>
            <a:r>
              <a:rPr lang="en-US" b="1" i="1" dirty="0">
                <a:latin typeface="Calibri" charset="0"/>
              </a:rPr>
              <a:t>Now that we have figured out </a:t>
            </a:r>
            <a:r>
              <a:rPr lang="en-US" b="1" i="1" u="sng" dirty="0">
                <a:latin typeface="Calibri" charset="0"/>
              </a:rPr>
              <a:t>what we</a:t>
            </a:r>
          </a:p>
          <a:p>
            <a:pPr eaLnBrk="1" hangingPunct="1">
              <a:spcBef>
                <a:spcPts val="0"/>
              </a:spcBef>
              <a:buFont typeface="Arial" charset="0"/>
              <a:buNone/>
            </a:pPr>
            <a:r>
              <a:rPr lang="en-US" b="1" i="1" u="sng" dirty="0">
                <a:latin typeface="Calibri" charset="0"/>
              </a:rPr>
              <a:t> are testing</a:t>
            </a:r>
            <a:r>
              <a:rPr lang="en-US" b="1" i="1" dirty="0">
                <a:latin typeface="Calibri" charset="0"/>
              </a:rPr>
              <a:t> and </a:t>
            </a:r>
            <a:r>
              <a:rPr lang="en-US" b="1" i="1" u="sng" dirty="0">
                <a:latin typeface="Calibri" charset="0"/>
              </a:rPr>
              <a:t>how we are testing it</a:t>
            </a:r>
            <a:r>
              <a:rPr lang="en-US" b="1" i="1" dirty="0">
                <a:latin typeface="Calibri" charset="0"/>
              </a:rPr>
              <a:t> is </a:t>
            </a:r>
          </a:p>
          <a:p>
            <a:pPr eaLnBrk="1" hangingPunct="1">
              <a:spcBef>
                <a:spcPts val="0"/>
              </a:spcBef>
              <a:buFont typeface="Arial" charset="0"/>
              <a:buNone/>
            </a:pPr>
            <a:r>
              <a:rPr lang="en-US" b="1" i="1" dirty="0">
                <a:latin typeface="Calibri" charset="0"/>
              </a:rPr>
              <a:t>time to run </a:t>
            </a:r>
            <a:r>
              <a:rPr lang="en-US" b="1" i="1" dirty="0" smtClean="0">
                <a:latin typeface="Calibri" charset="0"/>
              </a:rPr>
              <a:t>our experiment</a:t>
            </a:r>
            <a:r>
              <a:rPr lang="en-US" b="1" i="1" dirty="0">
                <a:latin typeface="Calibri" charset="0"/>
              </a:rPr>
              <a:t>!</a:t>
            </a:r>
          </a:p>
          <a:p>
            <a:pPr eaLnBrk="1" hangingPunct="1">
              <a:buFont typeface="Arial" charset="0"/>
              <a:buNone/>
            </a:pPr>
            <a:endParaRPr lang="en-US" b="1" i="1" dirty="0"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191000"/>
            <a:ext cx="2463800" cy="2474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Arial Rounded MT Bold"/>
                <a:cs typeface="Arial Rounded MT Bold"/>
              </a:rPr>
              <a:t>REMEMBER</a:t>
            </a:r>
            <a:endParaRPr lang="en-US" sz="60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5400" dirty="0" smtClean="0">
                <a:latin typeface="Arial Rounded MT Bold"/>
                <a:cs typeface="Arial Rounded MT Bold"/>
              </a:rPr>
              <a:t>Change </a:t>
            </a:r>
            <a:r>
              <a:rPr lang="en-US" sz="5400" dirty="0">
                <a:latin typeface="Arial Rounded MT Bold"/>
                <a:cs typeface="Arial Rounded MT Bold"/>
              </a:rPr>
              <a:t>one variable at a time and all experiments must be measurable.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37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387</Words>
  <Application>Microsoft Macintosh PowerPoint</Application>
  <PresentationFormat>On-screen Show (4:3)</PresentationFormat>
  <Paragraphs>60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Scientific Method</vt:lpstr>
      <vt:lpstr>Step 1: Make An Observation</vt:lpstr>
      <vt:lpstr>Step 2: Identify the Question Based On Observations</vt:lpstr>
      <vt:lpstr>Step 3: Research</vt:lpstr>
      <vt:lpstr>Step 4: Form a Hypothesis</vt:lpstr>
      <vt:lpstr>Writing a Hypothesis</vt:lpstr>
      <vt:lpstr>Step 5: Design an Experiment</vt:lpstr>
      <vt:lpstr>Variables Cont.</vt:lpstr>
      <vt:lpstr>REMEMBER</vt:lpstr>
      <vt:lpstr>Step 6: Collecting &amp;  Interpreting Data</vt:lpstr>
      <vt:lpstr>Tables, Graphs, and Charts</vt:lpstr>
      <vt:lpstr>Step 7: Conclude and Report </vt:lpstr>
      <vt:lpstr>The cycle of the  scientific method</vt:lpstr>
    </vt:vector>
  </TitlesOfParts>
  <Company>Westminster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IT</dc:creator>
  <cp:lastModifiedBy>T J</cp:lastModifiedBy>
  <cp:revision>88</cp:revision>
  <dcterms:created xsi:type="dcterms:W3CDTF">2008-11-16T21:26:06Z</dcterms:created>
  <dcterms:modified xsi:type="dcterms:W3CDTF">2017-09-04T23:47:55Z</dcterms:modified>
</cp:coreProperties>
</file>